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774" r:id="rId5"/>
  </p:sldMasterIdLst>
  <p:notesMasterIdLst>
    <p:notesMasterId r:id="rId11"/>
  </p:notesMasterIdLst>
  <p:sldIdLst>
    <p:sldId id="2126987323" r:id="rId6"/>
    <p:sldId id="2126987353" r:id="rId7"/>
    <p:sldId id="2126987433" r:id="rId8"/>
    <p:sldId id="2146846335" r:id="rId9"/>
    <p:sldId id="2146846338" r:id="rId10"/>
  </p:sldIdLst>
  <p:sldSz cx="12192000" cy="6858000"/>
  <p:notesSz cx="6858000" cy="9144000"/>
  <p:defaultTextStyle>
    <a:defPPr>
      <a:defRPr lang="en-US"/>
    </a:defPPr>
    <a:lvl1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Wingdings" panose="05000000000000000000" pitchFamily="2" charset="2"/>
      <a:buNone/>
      <a:defRPr sz="16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1pPr>
    <a:lvl2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Arial" panose="020B0604020202020204" pitchFamily="34" charset="0"/>
      <a:buNone/>
      <a:defRPr sz="1400" b="0" kern="1200">
        <a:solidFill>
          <a:schemeClr val="bg2"/>
        </a:solidFill>
        <a:latin typeface="+mn-lt"/>
        <a:ea typeface="+mn-ea"/>
        <a:cs typeface="Arial" panose="020B0604020202020204" pitchFamily="34" charset="0"/>
      </a:defRPr>
    </a:lvl2pPr>
    <a:lvl3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Arial" panose="020B0604020202020204" pitchFamily="34" charset="0"/>
      <a:buNone/>
      <a:defRPr sz="12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3pPr>
    <a:lvl4pPr marL="252000" indent="-25200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Arial" panose="020B0604020202020204" pitchFamily="34" charset="0"/>
      <a:buChar char="&gt;"/>
      <a:defRPr sz="12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4pPr>
    <a:lvl5pPr marL="504000" indent="-25200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chemeClr val="tx2"/>
      </a:buClr>
      <a:buFont typeface="Arial" panose="020B0604020202020204" pitchFamily="34" charset="0"/>
      <a:buChar char="&gt;"/>
      <a:defRPr sz="12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5pPr>
    <a:lvl6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Font typeface="Arial" panose="020B0604020202020204" pitchFamily="34" charset="0"/>
      <a:buNone/>
      <a:defRPr sz="1400" b="0" kern="1200">
        <a:solidFill>
          <a:schemeClr val="tx2"/>
        </a:solidFill>
        <a:latin typeface="+mn-lt"/>
        <a:ea typeface="+mn-ea"/>
        <a:cs typeface="+mn-cs"/>
      </a:defRPr>
    </a:lvl6pPr>
    <a:lvl7pPr marL="29718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4290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8862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B5AC67A-43AD-D7F1-0488-B1EF8310E261}" name="Medha Gupta" initials="MG" userId="S::Medha.Gupta@KornFerry.com::50ec1e4d-10d6-4642-ac21-f0d05e07ca25" providerId="AD"/>
  <p188:author id="{F740D6C5-1C97-F6C8-90B5-7CC0EB2AC0A8}" name="Medha Gupta" initials="MG" userId="S::medha.gupta@kornferry.com::50ec1e4d-10d6-4642-ac21-f0d05e07ca25" providerId="AD"/>
  <p188:author id="{C1CB4FD1-459D-54F0-C791-6BFE9D5D9103}" name="Gagandeep Kaur" initials="GK" userId="S::Gagandeep.Kaur@kornferry.com::fa3d3442-8b9f-4272-8639-643ebb8c6a05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riti Kakria" initials="KK" lastIdx="125" clrIdx="0">
    <p:extLst>
      <p:ext uri="{19B8F6BF-5375-455C-9EA6-DF929625EA0E}">
        <p15:presenceInfo xmlns:p15="http://schemas.microsoft.com/office/powerpoint/2012/main" userId="S::Kriti.Kakria@kornferry.com::bd85a5dc-17ac-4f68-a9b3-c5a321fc48f1" providerId="AD"/>
      </p:ext>
    </p:extLst>
  </p:cmAuthor>
  <p:cmAuthor id="2" name="Akshit Bhasin" initials="AB" lastIdx="34" clrIdx="1">
    <p:extLst>
      <p:ext uri="{19B8F6BF-5375-455C-9EA6-DF929625EA0E}">
        <p15:presenceInfo xmlns:p15="http://schemas.microsoft.com/office/powerpoint/2012/main" userId="S::Akshit.Bhasin@kornferry.com::25e8cd73-cd98-44dd-b82b-bbafbc24fff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1CD6"/>
    <a:srgbClr val="00828C"/>
    <a:srgbClr val="F0FF4D"/>
    <a:srgbClr val="FCFFE1"/>
    <a:srgbClr val="F8F7F7"/>
    <a:srgbClr val="B6F8EA"/>
    <a:srgbClr val="FAFFC4"/>
    <a:srgbClr val="00B050"/>
    <a:srgbClr val="EDFADE"/>
    <a:srgbClr val="D6F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F5C547-3BE9-4BB1-989C-17B2047E03DF}">
  <a:tblStyle styleId="{0EF5C547-3BE9-4BB1-989C-17B2047E03DF}" styleName="KF Accent 1">
    <a:wholeTbl>
      <a:tcTxStyle>
        <a:fontRef idx="minor">
          <a:prstClr val="black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9525" cmpd="sng">
              <a:solidFill>
                <a:srgbClr val="D9D9D9"/>
              </a:solidFill>
            </a:ln>
          </a:insideH>
          <a:insideV>
            <a:ln w="9525" cmpd="sng">
              <a:solidFill>
                <a:srgbClr val="D9D9D9"/>
              </a:solidFill>
            </a:ln>
          </a:insideV>
        </a:tcBdr>
        <a:fill>
          <a:noFill/>
        </a:fill>
      </a:tcStyle>
    </a:wholeTbl>
    <a:firstCol>
      <a:tcTxStyle b="on">
        <a:fontRef idx="minor">
          <a:prstClr val="black"/>
        </a:fontRef>
        <a:schemeClr val="accent1"/>
      </a:tcTxStyle>
      <a:tcStyle>
        <a:tcBdr/>
        <a:fill>
          <a:noFill/>
        </a:fill>
      </a:tcStyle>
    </a:firstCol>
    <a:lastRow>
      <a:tcTxStyle b="on">
        <a:fontRef idx="minor">
          <a:prstClr val="black"/>
        </a:fontRef>
        <a:schemeClr val="dk1"/>
      </a:tcTxStyle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solidFill>
            <a:srgbClr val="F2F2F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C17BF681-370D-4EA8-97E9-3E8BE7539E73}" styleName="KF White">
    <a:wholeTbl>
      <a:tcTxStyle>
        <a:fontRef idx="minor">
          <a:prstClr val="black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9525" cmpd="sng">
              <a:solidFill>
                <a:srgbClr val="D9D9D9"/>
              </a:solidFill>
            </a:ln>
          </a:insideH>
          <a:insideV>
            <a:ln w="9525" cmpd="sng">
              <a:solidFill>
                <a:srgbClr val="D9D9D9"/>
              </a:solidFill>
            </a:ln>
          </a:insideV>
        </a:tcBdr>
        <a:fill>
          <a:noFill/>
        </a:fill>
      </a:tcStyle>
    </a:wholeTbl>
    <a:firstCol>
      <a:tcTxStyle b="on">
        <a:fontRef idx="minor">
          <a:prstClr val="black"/>
        </a:fontRef>
        <a:schemeClr val="accent2"/>
      </a:tcTxStyle>
      <a:tcStyle>
        <a:tcBdr/>
        <a:fill>
          <a:noFill/>
        </a:fill>
      </a:tcStyle>
    </a:firstCol>
    <a:lastRow>
      <a:tcTxStyle b="on">
        <a:fontRef idx="minor">
          <a:prstClr val="black"/>
        </a:fontRef>
        <a:schemeClr val="dk1"/>
      </a:tcTxStyle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solidFill>
            <a:srgbClr val="F2F2F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8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dha Gupta" userId="50ec1e4d-10d6-4642-ac21-f0d05e07ca25" providerId="ADAL" clId="{B5CF6E7A-8F41-4DE0-AA80-2D21C6DF16BB}"/>
    <pc:docChg chg="custSel delSld modSld">
      <pc:chgData name="Medha Gupta" userId="50ec1e4d-10d6-4642-ac21-f0d05e07ca25" providerId="ADAL" clId="{B5CF6E7A-8F41-4DE0-AA80-2D21C6DF16BB}" dt="2023-09-04T04:01:50.283" v="172" actId="20577"/>
      <pc:docMkLst>
        <pc:docMk/>
      </pc:docMkLst>
      <pc:sldChg chg="del">
        <pc:chgData name="Medha Gupta" userId="50ec1e4d-10d6-4642-ac21-f0d05e07ca25" providerId="ADAL" clId="{B5CF6E7A-8F41-4DE0-AA80-2D21C6DF16BB}" dt="2023-08-29T07:32:04.452" v="70" actId="47"/>
        <pc:sldMkLst>
          <pc:docMk/>
          <pc:sldMk cId="355091635" sldId="265"/>
        </pc:sldMkLst>
      </pc:sldChg>
      <pc:sldChg chg="del">
        <pc:chgData name="Medha Gupta" userId="50ec1e4d-10d6-4642-ac21-f0d05e07ca25" providerId="ADAL" clId="{B5CF6E7A-8F41-4DE0-AA80-2D21C6DF16BB}" dt="2023-08-29T07:32:01.504" v="66" actId="47"/>
        <pc:sldMkLst>
          <pc:docMk/>
          <pc:sldMk cId="1826566936" sldId="267"/>
        </pc:sldMkLst>
      </pc:sldChg>
      <pc:sldChg chg="del">
        <pc:chgData name="Medha Gupta" userId="50ec1e4d-10d6-4642-ac21-f0d05e07ca25" providerId="ADAL" clId="{B5CF6E7A-8F41-4DE0-AA80-2D21C6DF16BB}" dt="2023-08-29T07:32:02.184" v="67" actId="47"/>
        <pc:sldMkLst>
          <pc:docMk/>
          <pc:sldMk cId="1472822786" sldId="268"/>
        </pc:sldMkLst>
      </pc:sldChg>
      <pc:sldChg chg="del">
        <pc:chgData name="Medha Gupta" userId="50ec1e4d-10d6-4642-ac21-f0d05e07ca25" providerId="ADAL" clId="{B5CF6E7A-8F41-4DE0-AA80-2D21C6DF16BB}" dt="2023-08-29T07:31:58.059" v="62" actId="47"/>
        <pc:sldMkLst>
          <pc:docMk/>
          <pc:sldMk cId="2419064126" sldId="269"/>
        </pc:sldMkLst>
      </pc:sldChg>
      <pc:sldChg chg="del">
        <pc:chgData name="Medha Gupta" userId="50ec1e4d-10d6-4642-ac21-f0d05e07ca25" providerId="ADAL" clId="{B5CF6E7A-8F41-4DE0-AA80-2D21C6DF16BB}" dt="2023-08-29T07:30:38.694" v="25" actId="47"/>
        <pc:sldMkLst>
          <pc:docMk/>
          <pc:sldMk cId="1414712714" sldId="1537"/>
        </pc:sldMkLst>
      </pc:sldChg>
      <pc:sldChg chg="del">
        <pc:chgData name="Medha Gupta" userId="50ec1e4d-10d6-4642-ac21-f0d05e07ca25" providerId="ADAL" clId="{B5CF6E7A-8F41-4DE0-AA80-2D21C6DF16BB}" dt="2023-08-29T07:32:07.584" v="74" actId="47"/>
        <pc:sldMkLst>
          <pc:docMk/>
          <pc:sldMk cId="1206809038" sldId="1652"/>
        </pc:sldMkLst>
      </pc:sldChg>
      <pc:sldChg chg="del">
        <pc:chgData name="Medha Gupta" userId="50ec1e4d-10d6-4642-ac21-f0d05e07ca25" providerId="ADAL" clId="{B5CF6E7A-8F41-4DE0-AA80-2D21C6DF16BB}" dt="2023-08-29T07:30:40.797" v="29" actId="47"/>
        <pc:sldMkLst>
          <pc:docMk/>
          <pc:sldMk cId="2189284267" sldId="1661"/>
        </pc:sldMkLst>
      </pc:sldChg>
      <pc:sldChg chg="del">
        <pc:chgData name="Medha Gupta" userId="50ec1e4d-10d6-4642-ac21-f0d05e07ca25" providerId="ADAL" clId="{B5CF6E7A-8F41-4DE0-AA80-2D21C6DF16BB}" dt="2023-08-29T07:30:36.255" v="20" actId="47"/>
        <pc:sldMkLst>
          <pc:docMk/>
          <pc:sldMk cId="0" sldId="1702"/>
        </pc:sldMkLst>
      </pc:sldChg>
      <pc:sldChg chg="del">
        <pc:chgData name="Medha Gupta" userId="50ec1e4d-10d6-4642-ac21-f0d05e07ca25" providerId="ADAL" clId="{B5CF6E7A-8F41-4DE0-AA80-2D21C6DF16BB}" dt="2023-08-29T07:31:49.990" v="57" actId="47"/>
        <pc:sldMkLst>
          <pc:docMk/>
          <pc:sldMk cId="3762169374" sldId="1715"/>
        </pc:sldMkLst>
      </pc:sldChg>
      <pc:sldChg chg="del">
        <pc:chgData name="Medha Gupta" userId="50ec1e4d-10d6-4642-ac21-f0d05e07ca25" providerId="ADAL" clId="{B5CF6E7A-8F41-4DE0-AA80-2D21C6DF16BB}" dt="2023-08-29T07:31:57.480" v="61" actId="47"/>
        <pc:sldMkLst>
          <pc:docMk/>
          <pc:sldMk cId="3314173876" sldId="1732"/>
        </pc:sldMkLst>
      </pc:sldChg>
      <pc:sldChg chg="del">
        <pc:chgData name="Medha Gupta" userId="50ec1e4d-10d6-4642-ac21-f0d05e07ca25" providerId="ADAL" clId="{B5CF6E7A-8F41-4DE0-AA80-2D21C6DF16BB}" dt="2023-08-29T07:31:56.841" v="60" actId="47"/>
        <pc:sldMkLst>
          <pc:docMk/>
          <pc:sldMk cId="728932092" sldId="1733"/>
        </pc:sldMkLst>
      </pc:sldChg>
      <pc:sldChg chg="del">
        <pc:chgData name="Medha Gupta" userId="50ec1e4d-10d6-4642-ac21-f0d05e07ca25" providerId="ADAL" clId="{B5CF6E7A-8F41-4DE0-AA80-2D21C6DF16BB}" dt="2023-08-29T07:30:42.816" v="33" actId="47"/>
        <pc:sldMkLst>
          <pc:docMk/>
          <pc:sldMk cId="2463280216" sldId="1768"/>
        </pc:sldMkLst>
      </pc:sldChg>
      <pc:sldChg chg="del">
        <pc:chgData name="Medha Gupta" userId="50ec1e4d-10d6-4642-ac21-f0d05e07ca25" providerId="ADAL" clId="{B5CF6E7A-8F41-4DE0-AA80-2D21C6DF16BB}" dt="2023-08-29T07:31:51.130" v="58" actId="47"/>
        <pc:sldMkLst>
          <pc:docMk/>
          <pc:sldMk cId="3265238928" sldId="1781"/>
        </pc:sldMkLst>
      </pc:sldChg>
      <pc:sldChg chg="del">
        <pc:chgData name="Medha Gupta" userId="50ec1e4d-10d6-4642-ac21-f0d05e07ca25" providerId="ADAL" clId="{B5CF6E7A-8F41-4DE0-AA80-2D21C6DF16BB}" dt="2023-08-29T07:31:56.139" v="59" actId="47"/>
        <pc:sldMkLst>
          <pc:docMk/>
          <pc:sldMk cId="1948623123" sldId="1901"/>
        </pc:sldMkLst>
      </pc:sldChg>
      <pc:sldChg chg="del">
        <pc:chgData name="Medha Gupta" userId="50ec1e4d-10d6-4642-ac21-f0d05e07ca25" providerId="ADAL" clId="{B5CF6E7A-8F41-4DE0-AA80-2D21C6DF16BB}" dt="2023-08-29T07:31:59.092" v="64" actId="47"/>
        <pc:sldMkLst>
          <pc:docMk/>
          <pc:sldMk cId="904540921" sldId="2126986511"/>
        </pc:sldMkLst>
      </pc:sldChg>
      <pc:sldChg chg="del">
        <pc:chgData name="Medha Gupta" userId="50ec1e4d-10d6-4642-ac21-f0d05e07ca25" providerId="ADAL" clId="{B5CF6E7A-8F41-4DE0-AA80-2D21C6DF16BB}" dt="2023-08-29T07:32:00.484" v="65" actId="47"/>
        <pc:sldMkLst>
          <pc:docMk/>
          <pc:sldMk cId="288717857" sldId="2126986512"/>
        </pc:sldMkLst>
      </pc:sldChg>
      <pc:sldChg chg="del">
        <pc:chgData name="Medha Gupta" userId="50ec1e4d-10d6-4642-ac21-f0d05e07ca25" providerId="ADAL" clId="{B5CF6E7A-8F41-4DE0-AA80-2D21C6DF16BB}" dt="2023-08-29T07:31:58.554" v="63" actId="47"/>
        <pc:sldMkLst>
          <pc:docMk/>
          <pc:sldMk cId="3684163183" sldId="2126986513"/>
        </pc:sldMkLst>
      </pc:sldChg>
      <pc:sldChg chg="del">
        <pc:chgData name="Medha Gupta" userId="50ec1e4d-10d6-4642-ac21-f0d05e07ca25" providerId="ADAL" clId="{B5CF6E7A-8F41-4DE0-AA80-2D21C6DF16BB}" dt="2023-08-29T07:30:44.372" v="37" actId="47"/>
        <pc:sldMkLst>
          <pc:docMk/>
          <pc:sldMk cId="3345749123" sldId="2126986555"/>
        </pc:sldMkLst>
      </pc:sldChg>
      <pc:sldChg chg="modSp mod">
        <pc:chgData name="Medha Gupta" userId="50ec1e4d-10d6-4642-ac21-f0d05e07ca25" providerId="ADAL" clId="{B5CF6E7A-8F41-4DE0-AA80-2D21C6DF16BB}" dt="2023-08-29T07:30:02.321" v="13" actId="20577"/>
        <pc:sldMkLst>
          <pc:docMk/>
          <pc:sldMk cId="116237906" sldId="2126987323"/>
        </pc:sldMkLst>
        <pc:spChg chg="mod">
          <ac:chgData name="Medha Gupta" userId="50ec1e4d-10d6-4642-ac21-f0d05e07ca25" providerId="ADAL" clId="{B5CF6E7A-8F41-4DE0-AA80-2D21C6DF16BB}" dt="2023-08-29T07:30:02.321" v="13" actId="20577"/>
          <ac:spMkLst>
            <pc:docMk/>
            <pc:sldMk cId="116237906" sldId="2126987323"/>
            <ac:spMk id="9" creationId="{806914F7-F08E-45CB-8D82-008FCD47D02E}"/>
          </ac:spMkLst>
        </pc:spChg>
      </pc:sldChg>
      <pc:sldChg chg="del">
        <pc:chgData name="Medha Gupta" userId="50ec1e4d-10d6-4642-ac21-f0d05e07ca25" providerId="ADAL" clId="{B5CF6E7A-8F41-4DE0-AA80-2D21C6DF16BB}" dt="2023-08-29T07:30:43.300" v="34" actId="47"/>
        <pc:sldMkLst>
          <pc:docMk/>
          <pc:sldMk cId="1937135436" sldId="2126987324"/>
        </pc:sldMkLst>
      </pc:sldChg>
      <pc:sldChg chg="del">
        <pc:chgData name="Medha Gupta" userId="50ec1e4d-10d6-4642-ac21-f0d05e07ca25" providerId="ADAL" clId="{B5CF6E7A-8F41-4DE0-AA80-2D21C6DF16BB}" dt="2023-08-29T07:32:03.064" v="68" actId="47"/>
        <pc:sldMkLst>
          <pc:docMk/>
          <pc:sldMk cId="2007136588" sldId="2126987325"/>
        </pc:sldMkLst>
      </pc:sldChg>
      <pc:sldChg chg="del">
        <pc:chgData name="Medha Gupta" userId="50ec1e4d-10d6-4642-ac21-f0d05e07ca25" providerId="ADAL" clId="{B5CF6E7A-8F41-4DE0-AA80-2D21C6DF16BB}" dt="2023-08-29T07:32:06.935" v="73" actId="47"/>
        <pc:sldMkLst>
          <pc:docMk/>
          <pc:sldMk cId="3251870310" sldId="2126987331"/>
        </pc:sldMkLst>
      </pc:sldChg>
      <pc:sldChg chg="del">
        <pc:chgData name="Medha Gupta" userId="50ec1e4d-10d6-4642-ac21-f0d05e07ca25" providerId="ADAL" clId="{B5CF6E7A-8F41-4DE0-AA80-2D21C6DF16BB}" dt="2023-08-29T07:31:49.363" v="56" actId="47"/>
        <pc:sldMkLst>
          <pc:docMk/>
          <pc:sldMk cId="1412630679" sldId="2126987351"/>
        </pc:sldMkLst>
      </pc:sldChg>
      <pc:sldChg chg="modSp mod">
        <pc:chgData name="Medha Gupta" userId="50ec1e4d-10d6-4642-ac21-f0d05e07ca25" providerId="ADAL" clId="{B5CF6E7A-8F41-4DE0-AA80-2D21C6DF16BB}" dt="2023-09-04T03:52:56.941" v="78" actId="20577"/>
        <pc:sldMkLst>
          <pc:docMk/>
          <pc:sldMk cId="3439886828" sldId="2126987353"/>
        </pc:sldMkLst>
        <pc:graphicFrameChg chg="modGraphic">
          <ac:chgData name="Medha Gupta" userId="50ec1e4d-10d6-4642-ac21-f0d05e07ca25" providerId="ADAL" clId="{B5CF6E7A-8F41-4DE0-AA80-2D21C6DF16BB}" dt="2023-09-04T03:52:56.941" v="78" actId="20577"/>
          <ac:graphicFrameMkLst>
            <pc:docMk/>
            <pc:sldMk cId="3439886828" sldId="2126987353"/>
            <ac:graphicFrameMk id="10" creationId="{9BB68532-D759-45D1-8997-FF3581DBEC82}"/>
          </ac:graphicFrameMkLst>
        </pc:graphicFrameChg>
      </pc:sldChg>
      <pc:sldChg chg="del">
        <pc:chgData name="Medha Gupta" userId="50ec1e4d-10d6-4642-ac21-f0d05e07ca25" providerId="ADAL" clId="{B5CF6E7A-8F41-4DE0-AA80-2D21C6DF16BB}" dt="2023-08-29T07:30:06.451" v="17" actId="47"/>
        <pc:sldMkLst>
          <pc:docMk/>
          <pc:sldMk cId="1288900135" sldId="2126987394"/>
        </pc:sldMkLst>
      </pc:sldChg>
      <pc:sldChg chg="del">
        <pc:chgData name="Medha Gupta" userId="50ec1e4d-10d6-4642-ac21-f0d05e07ca25" providerId="ADAL" clId="{B5CF6E7A-8F41-4DE0-AA80-2D21C6DF16BB}" dt="2023-08-29T07:31:48.138" v="55" actId="47"/>
        <pc:sldMkLst>
          <pc:docMk/>
          <pc:sldMk cId="1663701446" sldId="2126987426"/>
        </pc:sldMkLst>
      </pc:sldChg>
      <pc:sldChg chg="del">
        <pc:chgData name="Medha Gupta" userId="50ec1e4d-10d6-4642-ac21-f0d05e07ca25" providerId="ADAL" clId="{B5CF6E7A-8F41-4DE0-AA80-2D21C6DF16BB}" dt="2023-08-29T07:31:46.886" v="54" actId="47"/>
        <pc:sldMkLst>
          <pc:docMk/>
          <pc:sldMk cId="2013609291" sldId="2126987427"/>
        </pc:sldMkLst>
      </pc:sldChg>
      <pc:sldChg chg="modSp del mod">
        <pc:chgData name="Medha Gupta" userId="50ec1e4d-10d6-4642-ac21-f0d05e07ca25" providerId="ADAL" clId="{B5CF6E7A-8F41-4DE0-AA80-2D21C6DF16BB}" dt="2023-08-29T07:31:35.130" v="49" actId="47"/>
        <pc:sldMkLst>
          <pc:docMk/>
          <pc:sldMk cId="1688788481" sldId="2126987432"/>
        </pc:sldMkLst>
        <pc:spChg chg="mod">
          <ac:chgData name="Medha Gupta" userId="50ec1e4d-10d6-4642-ac21-f0d05e07ca25" providerId="ADAL" clId="{B5CF6E7A-8F41-4DE0-AA80-2D21C6DF16BB}" dt="2023-08-29T07:31:29.803" v="47" actId="20577"/>
          <ac:spMkLst>
            <pc:docMk/>
            <pc:sldMk cId="1688788481" sldId="2126987432"/>
            <ac:spMk id="226" creationId="{214C2B5F-D2AB-BDEF-B844-7A1D20737BFC}"/>
          </ac:spMkLst>
        </pc:spChg>
      </pc:sldChg>
      <pc:sldChg chg="modSp mod">
        <pc:chgData name="Medha Gupta" userId="50ec1e4d-10d6-4642-ac21-f0d05e07ca25" providerId="ADAL" clId="{B5CF6E7A-8F41-4DE0-AA80-2D21C6DF16BB}" dt="2023-09-04T04:01:33.137" v="169" actId="20577"/>
        <pc:sldMkLst>
          <pc:docMk/>
          <pc:sldMk cId="4233298701" sldId="2126987433"/>
        </pc:sldMkLst>
        <pc:spChg chg="mod">
          <ac:chgData name="Medha Gupta" userId="50ec1e4d-10d6-4642-ac21-f0d05e07ca25" providerId="ADAL" clId="{B5CF6E7A-8F41-4DE0-AA80-2D21C6DF16BB}" dt="2023-09-04T03:57:04.193" v="90" actId="20577"/>
          <ac:spMkLst>
            <pc:docMk/>
            <pc:sldMk cId="4233298701" sldId="2126987433"/>
            <ac:spMk id="17" creationId="{4F21CF0F-3949-C31E-0AA7-9CD7EF777508}"/>
          </ac:spMkLst>
        </pc:spChg>
        <pc:spChg chg="mod">
          <ac:chgData name="Medha Gupta" userId="50ec1e4d-10d6-4642-ac21-f0d05e07ca25" providerId="ADAL" clId="{B5CF6E7A-8F41-4DE0-AA80-2D21C6DF16BB}" dt="2023-09-04T03:59:18.288" v="144" actId="20577"/>
          <ac:spMkLst>
            <pc:docMk/>
            <pc:sldMk cId="4233298701" sldId="2126987433"/>
            <ac:spMk id="52" creationId="{45F5245A-C9EA-BD3F-DD44-5BFDC602B34C}"/>
          </ac:spMkLst>
        </pc:spChg>
        <pc:spChg chg="mod">
          <ac:chgData name="Medha Gupta" userId="50ec1e4d-10d6-4642-ac21-f0d05e07ca25" providerId="ADAL" clId="{B5CF6E7A-8F41-4DE0-AA80-2D21C6DF16BB}" dt="2023-09-04T03:57:52.559" v="112" actId="20577"/>
          <ac:spMkLst>
            <pc:docMk/>
            <pc:sldMk cId="4233298701" sldId="2126987433"/>
            <ac:spMk id="53" creationId="{A81C26BD-9033-FA98-6DA1-9A19F5ED426D}"/>
          </ac:spMkLst>
        </pc:spChg>
        <pc:spChg chg="mod">
          <ac:chgData name="Medha Gupta" userId="50ec1e4d-10d6-4642-ac21-f0d05e07ca25" providerId="ADAL" clId="{B5CF6E7A-8F41-4DE0-AA80-2D21C6DF16BB}" dt="2023-09-04T03:57:57.003" v="114" actId="20577"/>
          <ac:spMkLst>
            <pc:docMk/>
            <pc:sldMk cId="4233298701" sldId="2126987433"/>
            <ac:spMk id="54" creationId="{2D9936E6-34FD-CFE1-A1F5-315D3712214F}"/>
          </ac:spMkLst>
        </pc:spChg>
        <pc:spChg chg="mod">
          <ac:chgData name="Medha Gupta" userId="50ec1e4d-10d6-4642-ac21-f0d05e07ca25" providerId="ADAL" clId="{B5CF6E7A-8F41-4DE0-AA80-2D21C6DF16BB}" dt="2023-09-04T03:58:15.322" v="120" actId="20577"/>
          <ac:spMkLst>
            <pc:docMk/>
            <pc:sldMk cId="4233298701" sldId="2126987433"/>
            <ac:spMk id="80" creationId="{91B88E91-94A2-2536-9136-F799FEB809D5}"/>
          </ac:spMkLst>
        </pc:spChg>
        <pc:spChg chg="mod">
          <ac:chgData name="Medha Gupta" userId="50ec1e4d-10d6-4642-ac21-f0d05e07ca25" providerId="ADAL" clId="{B5CF6E7A-8F41-4DE0-AA80-2D21C6DF16BB}" dt="2023-09-04T03:58:19.543" v="122" actId="20577"/>
          <ac:spMkLst>
            <pc:docMk/>
            <pc:sldMk cId="4233298701" sldId="2126987433"/>
            <ac:spMk id="81" creationId="{3509A233-3C9A-4A65-3F67-33C43E67EA49}"/>
          </ac:spMkLst>
        </pc:spChg>
        <pc:spChg chg="mod">
          <ac:chgData name="Medha Gupta" userId="50ec1e4d-10d6-4642-ac21-f0d05e07ca25" providerId="ADAL" clId="{B5CF6E7A-8F41-4DE0-AA80-2D21C6DF16BB}" dt="2023-09-04T04:01:33.137" v="169" actId="20577"/>
          <ac:spMkLst>
            <pc:docMk/>
            <pc:sldMk cId="4233298701" sldId="2126987433"/>
            <ac:spMk id="84" creationId="{AB9437E2-7EA7-D842-CFF9-596EBBD85F66}"/>
          </ac:spMkLst>
        </pc:spChg>
        <pc:spChg chg="mod">
          <ac:chgData name="Medha Gupta" userId="50ec1e4d-10d6-4642-ac21-f0d05e07ca25" providerId="ADAL" clId="{B5CF6E7A-8F41-4DE0-AA80-2D21C6DF16BB}" dt="2023-09-04T03:58:09.163" v="118" actId="20577"/>
          <ac:spMkLst>
            <pc:docMk/>
            <pc:sldMk cId="4233298701" sldId="2126987433"/>
            <ac:spMk id="90" creationId="{82BBE77B-53D4-7903-746B-8C25251FC986}"/>
          </ac:spMkLst>
        </pc:spChg>
        <pc:spChg chg="mod">
          <ac:chgData name="Medha Gupta" userId="50ec1e4d-10d6-4642-ac21-f0d05e07ca25" providerId="ADAL" clId="{B5CF6E7A-8F41-4DE0-AA80-2D21C6DF16BB}" dt="2023-09-04T03:59:24.654" v="147" actId="20577"/>
          <ac:spMkLst>
            <pc:docMk/>
            <pc:sldMk cId="4233298701" sldId="2126987433"/>
            <ac:spMk id="91" creationId="{3F73D014-7E28-EE9C-C849-D051728E6B80}"/>
          </ac:spMkLst>
        </pc:spChg>
        <pc:spChg chg="mod">
          <ac:chgData name="Medha Gupta" userId="50ec1e4d-10d6-4642-ac21-f0d05e07ca25" providerId="ADAL" clId="{B5CF6E7A-8F41-4DE0-AA80-2D21C6DF16BB}" dt="2023-09-04T03:58:23.005" v="123" actId="20577"/>
          <ac:spMkLst>
            <pc:docMk/>
            <pc:sldMk cId="4233298701" sldId="2126987433"/>
            <ac:spMk id="94" creationId="{97D526D6-A7AE-972F-7688-E9FE27839DA4}"/>
          </ac:spMkLst>
        </pc:spChg>
        <pc:spChg chg="mod">
          <ac:chgData name="Medha Gupta" userId="50ec1e4d-10d6-4642-ac21-f0d05e07ca25" providerId="ADAL" clId="{B5CF6E7A-8F41-4DE0-AA80-2D21C6DF16BB}" dt="2023-09-04T03:59:15.472" v="143" actId="20577"/>
          <ac:spMkLst>
            <pc:docMk/>
            <pc:sldMk cId="4233298701" sldId="2126987433"/>
            <ac:spMk id="112" creationId="{F45E8AEB-98B4-21D3-8086-6C1E47B62666}"/>
          </ac:spMkLst>
        </pc:spChg>
        <pc:spChg chg="mod">
          <ac:chgData name="Medha Gupta" userId="50ec1e4d-10d6-4642-ac21-f0d05e07ca25" providerId="ADAL" clId="{B5CF6E7A-8F41-4DE0-AA80-2D21C6DF16BB}" dt="2023-09-04T03:58:54.011" v="136" actId="20577"/>
          <ac:spMkLst>
            <pc:docMk/>
            <pc:sldMk cId="4233298701" sldId="2126987433"/>
            <ac:spMk id="115" creationId="{46AE05FE-8867-DA92-F0EB-C40D9E085E10}"/>
          </ac:spMkLst>
        </pc:spChg>
        <pc:spChg chg="mod">
          <ac:chgData name="Medha Gupta" userId="50ec1e4d-10d6-4642-ac21-f0d05e07ca25" providerId="ADAL" clId="{B5CF6E7A-8F41-4DE0-AA80-2D21C6DF16BB}" dt="2023-09-04T04:01:19.744" v="161" actId="20577"/>
          <ac:spMkLst>
            <pc:docMk/>
            <pc:sldMk cId="4233298701" sldId="2126987433"/>
            <ac:spMk id="186" creationId="{A56710B4-0B20-4308-0F1B-56C0316E31A6}"/>
          </ac:spMkLst>
        </pc:spChg>
        <pc:spChg chg="mod">
          <ac:chgData name="Medha Gupta" userId="50ec1e4d-10d6-4642-ac21-f0d05e07ca25" providerId="ADAL" clId="{B5CF6E7A-8F41-4DE0-AA80-2D21C6DF16BB}" dt="2023-09-04T04:01:26.026" v="166" actId="20577"/>
          <ac:spMkLst>
            <pc:docMk/>
            <pc:sldMk cId="4233298701" sldId="2126987433"/>
            <ac:spMk id="196" creationId="{7394FBDD-7438-4F0A-9EAA-74E154EDA97F}"/>
          </ac:spMkLst>
        </pc:spChg>
        <pc:spChg chg="mod">
          <ac:chgData name="Medha Gupta" userId="50ec1e4d-10d6-4642-ac21-f0d05e07ca25" providerId="ADAL" clId="{B5CF6E7A-8F41-4DE0-AA80-2D21C6DF16BB}" dt="2023-09-04T03:58:50.438" v="135" actId="20577"/>
          <ac:spMkLst>
            <pc:docMk/>
            <pc:sldMk cId="4233298701" sldId="2126987433"/>
            <ac:spMk id="197" creationId="{C98AD44E-3A8D-0692-3225-37EA3D49C7C8}"/>
          </ac:spMkLst>
        </pc:spChg>
        <pc:spChg chg="mod">
          <ac:chgData name="Medha Gupta" userId="50ec1e4d-10d6-4642-ac21-f0d05e07ca25" providerId="ADAL" clId="{B5CF6E7A-8F41-4DE0-AA80-2D21C6DF16BB}" dt="2023-09-04T03:59:04.077" v="140" actId="20577"/>
          <ac:spMkLst>
            <pc:docMk/>
            <pc:sldMk cId="4233298701" sldId="2126987433"/>
            <ac:spMk id="198" creationId="{6A6B7339-A4AF-EEA9-AF0C-3AA850BEBC90}"/>
          </ac:spMkLst>
        </pc:spChg>
        <pc:spChg chg="mod">
          <ac:chgData name="Medha Gupta" userId="50ec1e4d-10d6-4642-ac21-f0d05e07ca25" providerId="ADAL" clId="{B5CF6E7A-8F41-4DE0-AA80-2D21C6DF16BB}" dt="2023-09-04T03:57:50.081" v="111" actId="20577"/>
          <ac:spMkLst>
            <pc:docMk/>
            <pc:sldMk cId="4233298701" sldId="2126987433"/>
            <ac:spMk id="211" creationId="{6836C0BB-BEB6-0361-D7D1-EA30285D0815}"/>
          </ac:spMkLst>
        </pc:spChg>
        <pc:spChg chg="mod">
          <ac:chgData name="Medha Gupta" userId="50ec1e4d-10d6-4642-ac21-f0d05e07ca25" providerId="ADAL" clId="{B5CF6E7A-8F41-4DE0-AA80-2D21C6DF16BB}" dt="2023-09-04T03:58:39.016" v="130" actId="20577"/>
          <ac:spMkLst>
            <pc:docMk/>
            <pc:sldMk cId="4233298701" sldId="2126987433"/>
            <ac:spMk id="212" creationId="{1DD8F1B0-9821-165F-CA6C-FAFA6F36DC11}"/>
          </ac:spMkLst>
        </pc:spChg>
        <pc:spChg chg="mod">
          <ac:chgData name="Medha Gupta" userId="50ec1e4d-10d6-4642-ac21-f0d05e07ca25" providerId="ADAL" clId="{B5CF6E7A-8F41-4DE0-AA80-2D21C6DF16BB}" dt="2023-09-04T03:58:44.660" v="132" actId="20577"/>
          <ac:spMkLst>
            <pc:docMk/>
            <pc:sldMk cId="4233298701" sldId="2126987433"/>
            <ac:spMk id="213" creationId="{E9F4E2B0-3BF0-1585-0EF9-ED644D87739D}"/>
          </ac:spMkLst>
        </pc:spChg>
        <pc:spChg chg="mod">
          <ac:chgData name="Medha Gupta" userId="50ec1e4d-10d6-4642-ac21-f0d05e07ca25" providerId="ADAL" clId="{B5CF6E7A-8F41-4DE0-AA80-2D21C6DF16BB}" dt="2023-09-04T03:58:36.201" v="129" actId="20577"/>
          <ac:spMkLst>
            <pc:docMk/>
            <pc:sldMk cId="4233298701" sldId="2126987433"/>
            <ac:spMk id="214" creationId="{622AB2EB-8E8A-6765-C100-59A7F0533002}"/>
          </ac:spMkLst>
        </pc:spChg>
        <pc:spChg chg="mod">
          <ac:chgData name="Medha Gupta" userId="50ec1e4d-10d6-4642-ac21-f0d05e07ca25" providerId="ADAL" clId="{B5CF6E7A-8F41-4DE0-AA80-2D21C6DF16BB}" dt="2023-09-04T03:58:30.921" v="127" actId="20577"/>
          <ac:spMkLst>
            <pc:docMk/>
            <pc:sldMk cId="4233298701" sldId="2126987433"/>
            <ac:spMk id="215" creationId="{BBDD17BD-FF50-D7DD-16BC-20F07585D302}"/>
          </ac:spMkLst>
        </pc:spChg>
        <pc:spChg chg="mod">
          <ac:chgData name="Medha Gupta" userId="50ec1e4d-10d6-4642-ac21-f0d05e07ca25" providerId="ADAL" clId="{B5CF6E7A-8F41-4DE0-AA80-2D21C6DF16BB}" dt="2023-09-04T03:58:27.145" v="125" actId="20577"/>
          <ac:spMkLst>
            <pc:docMk/>
            <pc:sldMk cId="4233298701" sldId="2126987433"/>
            <ac:spMk id="216" creationId="{A6DE2AB4-C3A5-4A24-C7C9-1F8648D98D44}"/>
          </ac:spMkLst>
        </pc:spChg>
        <pc:spChg chg="mod">
          <ac:chgData name="Medha Gupta" userId="50ec1e4d-10d6-4642-ac21-f0d05e07ca25" providerId="ADAL" clId="{B5CF6E7A-8F41-4DE0-AA80-2D21C6DF16BB}" dt="2023-09-04T03:55:06.385" v="79" actId="20577"/>
          <ac:spMkLst>
            <pc:docMk/>
            <pc:sldMk cId="4233298701" sldId="2126987433"/>
            <ac:spMk id="226" creationId="{214C2B5F-D2AB-BDEF-B844-7A1D20737BFC}"/>
          </ac:spMkLst>
        </pc:spChg>
        <pc:spChg chg="mod">
          <ac:chgData name="Medha Gupta" userId="50ec1e4d-10d6-4642-ac21-f0d05e07ca25" providerId="ADAL" clId="{B5CF6E7A-8F41-4DE0-AA80-2D21C6DF16BB}" dt="2023-09-04T03:56:45.033" v="87" actId="20577"/>
          <ac:spMkLst>
            <pc:docMk/>
            <pc:sldMk cId="4233298701" sldId="2126987433"/>
            <ac:spMk id="346" creationId="{DA5A8A88-BF99-7A5C-E0ED-E2A20ECBD61B}"/>
          </ac:spMkLst>
        </pc:spChg>
        <pc:spChg chg="mod">
          <ac:chgData name="Medha Gupta" userId="50ec1e4d-10d6-4642-ac21-f0d05e07ca25" providerId="ADAL" clId="{B5CF6E7A-8F41-4DE0-AA80-2D21C6DF16BB}" dt="2023-09-04T03:57:16.950" v="96" actId="20577"/>
          <ac:spMkLst>
            <pc:docMk/>
            <pc:sldMk cId="4233298701" sldId="2126987433"/>
            <ac:spMk id="354" creationId="{77DB3691-6E14-2E9A-3A5A-00DF912AD906}"/>
          </ac:spMkLst>
        </pc:spChg>
      </pc:sldChg>
      <pc:sldChg chg="del">
        <pc:chgData name="Medha Gupta" userId="50ec1e4d-10d6-4642-ac21-f0d05e07ca25" providerId="ADAL" clId="{B5CF6E7A-8F41-4DE0-AA80-2D21C6DF16BB}" dt="2023-08-29T07:32:08.183" v="75" actId="47"/>
        <pc:sldMkLst>
          <pc:docMk/>
          <pc:sldMk cId="591597668" sldId="2126987455"/>
        </pc:sldMkLst>
      </pc:sldChg>
      <pc:sldChg chg="del">
        <pc:chgData name="Medha Gupta" userId="50ec1e4d-10d6-4642-ac21-f0d05e07ca25" providerId="ADAL" clId="{B5CF6E7A-8F41-4DE0-AA80-2D21C6DF16BB}" dt="2023-08-29T07:30:04.598" v="14" actId="47"/>
        <pc:sldMkLst>
          <pc:docMk/>
          <pc:sldMk cId="2963359058" sldId="2146846307"/>
        </pc:sldMkLst>
      </pc:sldChg>
      <pc:sldChg chg="del">
        <pc:chgData name="Medha Gupta" userId="50ec1e4d-10d6-4642-ac21-f0d05e07ca25" providerId="ADAL" clId="{B5CF6E7A-8F41-4DE0-AA80-2D21C6DF16BB}" dt="2023-08-29T07:30:05.165" v="15" actId="47"/>
        <pc:sldMkLst>
          <pc:docMk/>
          <pc:sldMk cId="2070713721" sldId="2146846308"/>
        </pc:sldMkLst>
      </pc:sldChg>
      <pc:sldChg chg="del">
        <pc:chgData name="Medha Gupta" userId="50ec1e4d-10d6-4642-ac21-f0d05e07ca25" providerId="ADAL" clId="{B5CF6E7A-8F41-4DE0-AA80-2D21C6DF16BB}" dt="2023-08-29T07:30:39.365" v="26" actId="47"/>
        <pc:sldMkLst>
          <pc:docMk/>
          <pc:sldMk cId="691417781" sldId="2146846313"/>
        </pc:sldMkLst>
      </pc:sldChg>
      <pc:sldChg chg="del">
        <pc:chgData name="Medha Gupta" userId="50ec1e4d-10d6-4642-ac21-f0d05e07ca25" providerId="ADAL" clId="{B5CF6E7A-8F41-4DE0-AA80-2D21C6DF16BB}" dt="2023-08-29T07:32:06.183" v="72" actId="47"/>
        <pc:sldMkLst>
          <pc:docMk/>
          <pc:sldMk cId="3958279005" sldId="2146846316"/>
        </pc:sldMkLst>
      </pc:sldChg>
      <pc:sldChg chg="delSp del mod">
        <pc:chgData name="Medha Gupta" userId="50ec1e4d-10d6-4642-ac21-f0d05e07ca25" providerId="ADAL" clId="{B5CF6E7A-8F41-4DE0-AA80-2D21C6DF16BB}" dt="2023-08-29T07:30:35.952" v="19" actId="47"/>
        <pc:sldMkLst>
          <pc:docMk/>
          <pc:sldMk cId="3477971371" sldId="2146846320"/>
        </pc:sldMkLst>
        <pc:spChg chg="del">
          <ac:chgData name="Medha Gupta" userId="50ec1e4d-10d6-4642-ac21-f0d05e07ca25" providerId="ADAL" clId="{B5CF6E7A-8F41-4DE0-AA80-2D21C6DF16BB}" dt="2023-08-29T07:30:14.057" v="18" actId="478"/>
          <ac:spMkLst>
            <pc:docMk/>
            <pc:sldMk cId="3477971371" sldId="2146846320"/>
            <ac:spMk id="75" creationId="{9E89D34D-ABB4-4473-B959-1F464EACB0AA}"/>
          </ac:spMkLst>
        </pc:spChg>
      </pc:sldChg>
      <pc:sldChg chg="del">
        <pc:chgData name="Medha Gupta" userId="50ec1e4d-10d6-4642-ac21-f0d05e07ca25" providerId="ADAL" clId="{B5CF6E7A-8F41-4DE0-AA80-2D21C6DF16BB}" dt="2023-08-29T07:32:09.645" v="76" actId="47"/>
        <pc:sldMkLst>
          <pc:docMk/>
          <pc:sldMk cId="2670884650" sldId="2146846321"/>
        </pc:sldMkLst>
      </pc:sldChg>
      <pc:sldChg chg="del">
        <pc:chgData name="Medha Gupta" userId="50ec1e4d-10d6-4642-ac21-f0d05e07ca25" providerId="ADAL" clId="{B5CF6E7A-8F41-4DE0-AA80-2D21C6DF16BB}" dt="2023-08-29T07:30:05.793" v="16" actId="47"/>
        <pc:sldMkLst>
          <pc:docMk/>
          <pc:sldMk cId="4221014513" sldId="2146846324"/>
        </pc:sldMkLst>
      </pc:sldChg>
      <pc:sldChg chg="del">
        <pc:chgData name="Medha Gupta" userId="50ec1e4d-10d6-4642-ac21-f0d05e07ca25" providerId="ADAL" clId="{B5CF6E7A-8F41-4DE0-AA80-2D21C6DF16BB}" dt="2023-08-29T07:32:03.766" v="69" actId="47"/>
        <pc:sldMkLst>
          <pc:docMk/>
          <pc:sldMk cId="1770876425" sldId="2146846326"/>
        </pc:sldMkLst>
      </pc:sldChg>
      <pc:sldChg chg="del">
        <pc:chgData name="Medha Gupta" userId="50ec1e4d-10d6-4642-ac21-f0d05e07ca25" providerId="ADAL" clId="{B5CF6E7A-8F41-4DE0-AA80-2D21C6DF16BB}" dt="2023-08-29T07:31:45.967" v="53" actId="47"/>
        <pc:sldMkLst>
          <pc:docMk/>
          <pc:sldMk cId="768102481" sldId="2146846327"/>
        </pc:sldMkLst>
      </pc:sldChg>
      <pc:sldChg chg="del">
        <pc:chgData name="Medha Gupta" userId="50ec1e4d-10d6-4642-ac21-f0d05e07ca25" providerId="ADAL" clId="{B5CF6E7A-8F41-4DE0-AA80-2D21C6DF16BB}" dt="2023-09-04T03:59:32.324" v="148" actId="47"/>
        <pc:sldMkLst>
          <pc:docMk/>
          <pc:sldMk cId="1227998615" sldId="2146846329"/>
        </pc:sldMkLst>
      </pc:sldChg>
      <pc:sldChg chg="del">
        <pc:chgData name="Medha Gupta" userId="50ec1e4d-10d6-4642-ac21-f0d05e07ca25" providerId="ADAL" clId="{B5CF6E7A-8F41-4DE0-AA80-2D21C6DF16BB}" dt="2023-08-29T07:31:44.817" v="52" actId="47"/>
        <pc:sldMkLst>
          <pc:docMk/>
          <pc:sldMk cId="2277688720" sldId="2146846330"/>
        </pc:sldMkLst>
      </pc:sldChg>
      <pc:sldChg chg="del">
        <pc:chgData name="Medha Gupta" userId="50ec1e4d-10d6-4642-ac21-f0d05e07ca25" providerId="ADAL" clId="{B5CF6E7A-8F41-4DE0-AA80-2D21C6DF16BB}" dt="2023-08-29T07:31:37.869" v="50" actId="47"/>
        <pc:sldMkLst>
          <pc:docMk/>
          <pc:sldMk cId="1687933286" sldId="2146846331"/>
        </pc:sldMkLst>
      </pc:sldChg>
      <pc:sldChg chg="del">
        <pc:chgData name="Medha Gupta" userId="50ec1e4d-10d6-4642-ac21-f0d05e07ca25" providerId="ADAL" clId="{B5CF6E7A-8F41-4DE0-AA80-2D21C6DF16BB}" dt="2023-08-29T07:31:43.951" v="51" actId="47"/>
        <pc:sldMkLst>
          <pc:docMk/>
          <pc:sldMk cId="1150865156" sldId="2146846332"/>
        </pc:sldMkLst>
      </pc:sldChg>
      <pc:sldChg chg="modSp mod">
        <pc:chgData name="Medha Gupta" userId="50ec1e4d-10d6-4642-ac21-f0d05e07ca25" providerId="ADAL" clId="{B5CF6E7A-8F41-4DE0-AA80-2D21C6DF16BB}" dt="2023-09-04T04:01:50.283" v="172" actId="20577"/>
        <pc:sldMkLst>
          <pc:docMk/>
          <pc:sldMk cId="961996236" sldId="2146846335"/>
        </pc:sldMkLst>
        <pc:spChg chg="mod">
          <ac:chgData name="Medha Gupta" userId="50ec1e4d-10d6-4642-ac21-f0d05e07ca25" providerId="ADAL" clId="{B5CF6E7A-8F41-4DE0-AA80-2D21C6DF16BB}" dt="2023-09-04T04:01:50.283" v="172" actId="20577"/>
          <ac:spMkLst>
            <pc:docMk/>
            <pc:sldMk cId="961996236" sldId="2146846335"/>
            <ac:spMk id="42" creationId="{2C72F7A9-A7CD-3E4D-79C0-5B15E4ACC4D2}"/>
          </ac:spMkLst>
        </pc:spChg>
        <pc:spChg chg="mod">
          <ac:chgData name="Medha Gupta" userId="50ec1e4d-10d6-4642-ac21-f0d05e07ca25" providerId="ADAL" clId="{B5CF6E7A-8F41-4DE0-AA80-2D21C6DF16BB}" dt="2023-09-04T04:00:41.185" v="151" actId="20577"/>
          <ac:spMkLst>
            <pc:docMk/>
            <pc:sldMk cId="961996236" sldId="2146846335"/>
            <ac:spMk id="43" creationId="{79E9B085-DA25-E640-F673-15E009BF00A3}"/>
          </ac:spMkLst>
        </pc:spChg>
        <pc:spChg chg="mod">
          <ac:chgData name="Medha Gupta" userId="50ec1e4d-10d6-4642-ac21-f0d05e07ca25" providerId="ADAL" clId="{B5CF6E7A-8F41-4DE0-AA80-2D21C6DF16BB}" dt="2023-09-04T04:00:56.643" v="156" actId="20577"/>
          <ac:spMkLst>
            <pc:docMk/>
            <pc:sldMk cId="961996236" sldId="2146846335"/>
            <ac:spMk id="44" creationId="{E7DA7834-D9F5-F016-10A0-6B06B5BD299F}"/>
          </ac:spMkLst>
        </pc:spChg>
        <pc:spChg chg="mod">
          <ac:chgData name="Medha Gupta" userId="50ec1e4d-10d6-4642-ac21-f0d05e07ca25" providerId="ADAL" clId="{B5CF6E7A-8F41-4DE0-AA80-2D21C6DF16BB}" dt="2023-09-04T04:00:49.983" v="154" actId="20577"/>
          <ac:spMkLst>
            <pc:docMk/>
            <pc:sldMk cId="961996236" sldId="2146846335"/>
            <ac:spMk id="45" creationId="{9EE2C87F-FE3B-1C9C-08D0-8F32316E6F1A}"/>
          </ac:spMkLst>
        </pc:spChg>
        <pc:spChg chg="mod">
          <ac:chgData name="Medha Gupta" userId="50ec1e4d-10d6-4642-ac21-f0d05e07ca25" providerId="ADAL" clId="{B5CF6E7A-8F41-4DE0-AA80-2D21C6DF16BB}" dt="2023-09-04T04:00:45.518" v="153" actId="20577"/>
          <ac:spMkLst>
            <pc:docMk/>
            <pc:sldMk cId="961996236" sldId="2146846335"/>
            <ac:spMk id="46" creationId="{97F05517-2235-FFA9-A2EA-7D248AAD51AB}"/>
          </ac:spMkLst>
        </pc:spChg>
      </pc:sldChg>
      <pc:sldChg chg="del">
        <pc:chgData name="Medha Gupta" userId="50ec1e4d-10d6-4642-ac21-f0d05e07ca25" providerId="ADAL" clId="{B5CF6E7A-8F41-4DE0-AA80-2D21C6DF16BB}" dt="2023-08-29T07:31:33.404" v="48" actId="47"/>
        <pc:sldMkLst>
          <pc:docMk/>
          <pc:sldMk cId="4151604712" sldId="2146846336"/>
        </pc:sldMkLst>
      </pc:sldChg>
      <pc:sldChg chg="del">
        <pc:chgData name="Medha Gupta" userId="50ec1e4d-10d6-4642-ac21-f0d05e07ca25" providerId="ADAL" clId="{B5CF6E7A-8F41-4DE0-AA80-2D21C6DF16BB}" dt="2023-08-29T07:32:05.643" v="71" actId="47"/>
        <pc:sldMkLst>
          <pc:docMk/>
          <pc:sldMk cId="4150744024" sldId="2146846337"/>
        </pc:sldMkLst>
      </pc:sldChg>
      <pc:sldChg chg="del">
        <pc:chgData name="Medha Gupta" userId="50ec1e4d-10d6-4642-ac21-f0d05e07ca25" providerId="ADAL" clId="{B5CF6E7A-8F41-4DE0-AA80-2D21C6DF16BB}" dt="2023-08-29T07:30:43.549" v="35" actId="47"/>
        <pc:sldMkLst>
          <pc:docMk/>
          <pc:sldMk cId="1385374797" sldId="2146846347"/>
        </pc:sldMkLst>
      </pc:sldChg>
      <pc:sldChg chg="del">
        <pc:chgData name="Medha Gupta" userId="50ec1e4d-10d6-4642-ac21-f0d05e07ca25" providerId="ADAL" clId="{B5CF6E7A-8F41-4DE0-AA80-2D21C6DF16BB}" dt="2023-08-29T07:30:43.758" v="36" actId="47"/>
        <pc:sldMkLst>
          <pc:docMk/>
          <pc:sldMk cId="2300136176" sldId="2146846348"/>
        </pc:sldMkLst>
      </pc:sldChg>
      <pc:sldChg chg="del">
        <pc:chgData name="Medha Gupta" userId="50ec1e4d-10d6-4642-ac21-f0d05e07ca25" providerId="ADAL" clId="{B5CF6E7A-8F41-4DE0-AA80-2D21C6DF16BB}" dt="2023-08-29T07:30:41.968" v="31" actId="47"/>
        <pc:sldMkLst>
          <pc:docMk/>
          <pc:sldMk cId="3961012294" sldId="2146846349"/>
        </pc:sldMkLst>
      </pc:sldChg>
      <pc:sldChg chg="del">
        <pc:chgData name="Medha Gupta" userId="50ec1e4d-10d6-4642-ac21-f0d05e07ca25" providerId="ADAL" clId="{B5CF6E7A-8F41-4DE0-AA80-2D21C6DF16BB}" dt="2023-08-29T07:30:42.372" v="32" actId="47"/>
        <pc:sldMkLst>
          <pc:docMk/>
          <pc:sldMk cId="4187047129" sldId="2146846350"/>
        </pc:sldMkLst>
      </pc:sldChg>
      <pc:sldChg chg="del">
        <pc:chgData name="Medha Gupta" userId="50ec1e4d-10d6-4642-ac21-f0d05e07ca25" providerId="ADAL" clId="{B5CF6E7A-8F41-4DE0-AA80-2D21C6DF16BB}" dt="2023-08-29T07:30:41.298" v="30" actId="47"/>
        <pc:sldMkLst>
          <pc:docMk/>
          <pc:sldMk cId="2008765993" sldId="2146846355"/>
        </pc:sldMkLst>
      </pc:sldChg>
      <pc:sldChg chg="del">
        <pc:chgData name="Medha Gupta" userId="50ec1e4d-10d6-4642-ac21-f0d05e07ca25" providerId="ADAL" clId="{B5CF6E7A-8F41-4DE0-AA80-2D21C6DF16BB}" dt="2023-08-29T07:30:36.870" v="21" actId="47"/>
        <pc:sldMkLst>
          <pc:docMk/>
          <pc:sldMk cId="3504564115" sldId="2146846356"/>
        </pc:sldMkLst>
      </pc:sldChg>
      <pc:sldChg chg="del">
        <pc:chgData name="Medha Gupta" userId="50ec1e4d-10d6-4642-ac21-f0d05e07ca25" providerId="ADAL" clId="{B5CF6E7A-8F41-4DE0-AA80-2D21C6DF16BB}" dt="2023-08-29T07:30:37.341" v="22" actId="47"/>
        <pc:sldMkLst>
          <pc:docMk/>
          <pc:sldMk cId="701205337" sldId="2146846370"/>
        </pc:sldMkLst>
      </pc:sldChg>
      <pc:sldChg chg="del">
        <pc:chgData name="Medha Gupta" userId="50ec1e4d-10d6-4642-ac21-f0d05e07ca25" providerId="ADAL" clId="{B5CF6E7A-8F41-4DE0-AA80-2D21C6DF16BB}" dt="2023-08-29T07:30:38.342" v="24" actId="47"/>
        <pc:sldMkLst>
          <pc:docMk/>
          <pc:sldMk cId="345904269" sldId="2146846371"/>
        </pc:sldMkLst>
      </pc:sldChg>
      <pc:sldChg chg="del">
        <pc:chgData name="Medha Gupta" userId="50ec1e4d-10d6-4642-ac21-f0d05e07ca25" providerId="ADAL" clId="{B5CF6E7A-8F41-4DE0-AA80-2D21C6DF16BB}" dt="2023-08-29T07:30:37.925" v="23" actId="47"/>
        <pc:sldMkLst>
          <pc:docMk/>
          <pc:sldMk cId="704089559" sldId="2146846374"/>
        </pc:sldMkLst>
      </pc:sldChg>
      <pc:sldChg chg="del">
        <pc:chgData name="Medha Gupta" userId="50ec1e4d-10d6-4642-ac21-f0d05e07ca25" providerId="ADAL" clId="{B5CF6E7A-8F41-4DE0-AA80-2D21C6DF16BB}" dt="2023-08-29T07:30:39.595" v="27" actId="47"/>
        <pc:sldMkLst>
          <pc:docMk/>
          <pc:sldMk cId="3030789690" sldId="2146846389"/>
        </pc:sldMkLst>
      </pc:sldChg>
      <pc:sldChg chg="del">
        <pc:chgData name="Medha Gupta" userId="50ec1e4d-10d6-4642-ac21-f0d05e07ca25" providerId="ADAL" clId="{B5CF6E7A-8F41-4DE0-AA80-2D21C6DF16BB}" dt="2023-08-29T07:30:39.996" v="28" actId="47"/>
        <pc:sldMkLst>
          <pc:docMk/>
          <pc:sldMk cId="2217910445" sldId="2146846390"/>
        </pc:sldMkLst>
      </pc:sldChg>
      <pc:sldMasterChg chg="delSldLayout">
        <pc:chgData name="Medha Gupta" userId="50ec1e4d-10d6-4642-ac21-f0d05e07ca25" providerId="ADAL" clId="{B5CF6E7A-8F41-4DE0-AA80-2D21C6DF16BB}" dt="2023-08-29T07:30:39.365" v="26" actId="47"/>
        <pc:sldMasterMkLst>
          <pc:docMk/>
          <pc:sldMasterMk cId="2118395841" sldId="2147483660"/>
        </pc:sldMasterMkLst>
        <pc:sldLayoutChg chg="del">
          <pc:chgData name="Medha Gupta" userId="50ec1e4d-10d6-4642-ac21-f0d05e07ca25" providerId="ADAL" clId="{B5CF6E7A-8F41-4DE0-AA80-2D21C6DF16BB}" dt="2023-08-29T07:30:39.365" v="26" actId="47"/>
          <pc:sldLayoutMkLst>
            <pc:docMk/>
            <pc:sldMasterMk cId="2118395841" sldId="2147483660"/>
            <pc:sldLayoutMk cId="4197940607" sldId="2147483825"/>
          </pc:sldLayoutMkLst>
        </pc:sldLayoutChg>
      </pc:sldMasterChg>
    </pc:docChg>
  </pc:docChgLst>
</pc:chgInfo>
</file>

<file path=ppt/media/image1.jpeg>
</file>

<file path=ppt/media/image10.svg>
</file>

<file path=ppt/media/image11.png>
</file>

<file path=ppt/media/image12.sv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AF7117F0-A13D-4E6E-9B82-0480CC526A53}" type="datetimeFigureOut">
              <a:rPr lang="en-GB" smtClean="0"/>
              <a:pPr/>
              <a:t>04/09/2023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34C4DC51-9541-4142-8491-1BD21288E08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652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4DC51-9541-4142-8491-1BD21288E084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578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sv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sv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all office building looking up">
            <a:extLst>
              <a:ext uri="{FF2B5EF4-FFF2-40B4-BE49-F238E27FC236}">
                <a16:creationId xmlns:a16="http://schemas.microsoft.com/office/drawing/2014/main" id="{98EE294A-FCFE-4FA2-A8DA-CDB34BCF11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6" r="29571"/>
          <a:stretch/>
        </p:blipFill>
        <p:spPr>
          <a:xfrm>
            <a:off x="5625548" y="-954"/>
            <a:ext cx="6566452" cy="6858000"/>
          </a:xfrm>
          <a:prstGeom prst="rect">
            <a:avLst/>
          </a:prstGeom>
        </p:spPr>
      </p:pic>
      <p:sp>
        <p:nvSpPr>
          <p:cNvPr id="14" name="Graphic 6">
            <a:extLst>
              <a:ext uri="{FF2B5EF4-FFF2-40B4-BE49-F238E27FC236}">
                <a16:creationId xmlns:a16="http://schemas.microsoft.com/office/drawing/2014/main" id="{D8D1C6A3-A8CC-495D-92A5-0EAC39A4E480}"/>
              </a:ext>
            </a:extLst>
          </p:cNvPr>
          <p:cNvSpPr/>
          <p:nvPr userDrawn="1"/>
        </p:nvSpPr>
        <p:spPr>
          <a:xfrm>
            <a:off x="-1" y="0"/>
            <a:ext cx="6412229" cy="6858000"/>
          </a:xfrm>
          <a:custGeom>
            <a:avLst/>
            <a:gdLst>
              <a:gd name="connsiteX0" fmla="*/ 0 w 4809172"/>
              <a:gd name="connsiteY0" fmla="*/ 0 h 5143500"/>
              <a:gd name="connsiteX1" fmla="*/ 0 w 4809172"/>
              <a:gd name="connsiteY1" fmla="*/ 5143500 h 5143500"/>
              <a:gd name="connsiteX2" fmla="*/ 2841308 w 4809172"/>
              <a:gd name="connsiteY2" fmla="*/ 5143500 h 5143500"/>
              <a:gd name="connsiteX3" fmla="*/ 4412933 w 4809172"/>
              <a:gd name="connsiteY3" fmla="*/ 5143500 h 5143500"/>
              <a:gd name="connsiteX4" fmla="*/ 4600575 w 4809172"/>
              <a:gd name="connsiteY4" fmla="*/ 3355658 h 5143500"/>
              <a:gd name="connsiteX5" fmla="*/ 4456748 w 4809172"/>
              <a:gd name="connsiteY5" fmla="*/ 3355658 h 5143500"/>
              <a:gd name="connsiteX6" fmla="*/ 4809173 w 4809172"/>
              <a:gd name="connsiteY6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09172" h="5143500">
                <a:moveTo>
                  <a:pt x="0" y="0"/>
                </a:moveTo>
                <a:lnTo>
                  <a:pt x="0" y="5143500"/>
                </a:lnTo>
                <a:lnTo>
                  <a:pt x="2841308" y="5143500"/>
                </a:lnTo>
                <a:lnTo>
                  <a:pt x="4412933" y="5143500"/>
                </a:lnTo>
                <a:lnTo>
                  <a:pt x="4600575" y="3355658"/>
                </a:lnTo>
                <a:lnTo>
                  <a:pt x="4456748" y="3355658"/>
                </a:lnTo>
                <a:lnTo>
                  <a:pt x="4809173" y="0"/>
                </a:lnTo>
                <a:close/>
              </a:path>
            </a:pathLst>
          </a:custGeom>
          <a:gradFill>
            <a:gsLst>
              <a:gs pos="34000">
                <a:schemeClr val="accent3"/>
              </a:gs>
              <a:gs pos="99000">
                <a:schemeClr val="tx2"/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A41657C-7771-433F-8D9C-E3BE3C6E9D2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1036638"/>
            <a:ext cx="4227512" cy="3514725"/>
          </a:xfrm>
        </p:spPr>
        <p:txBody>
          <a:bodyPr lIns="216000"/>
          <a:lstStyle>
            <a:lvl1pPr marL="0" indent="0">
              <a:buNone/>
              <a:defRPr sz="4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Title here</a:t>
            </a:r>
            <a:endParaRPr lang="en-GB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3FD38C3-3288-48AC-ABF6-E7C596D7001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63943" y="0"/>
            <a:ext cx="1641321" cy="6866591"/>
          </a:xfrm>
          <a:custGeom>
            <a:avLst/>
            <a:gdLst>
              <a:gd name="connsiteX0" fmla="*/ 471674 w 1641321"/>
              <a:gd name="connsiteY0" fmla="*/ 0 h 6866591"/>
              <a:gd name="connsiteX1" fmla="*/ 1517998 w 1641321"/>
              <a:gd name="connsiteY1" fmla="*/ 0 h 6866591"/>
              <a:gd name="connsiteX2" fmla="*/ 1215416 w 1641321"/>
              <a:gd name="connsiteY2" fmla="*/ 2877078 h 6866591"/>
              <a:gd name="connsiteX3" fmla="*/ 1641321 w 1641321"/>
              <a:gd name="connsiteY3" fmla="*/ 2877078 h 6866591"/>
              <a:gd name="connsiteX4" fmla="*/ 1221773 w 1641321"/>
              <a:gd name="connsiteY4" fmla="*/ 6866591 h 6866591"/>
              <a:gd name="connsiteX5" fmla="*/ 448789 w 1641321"/>
              <a:gd name="connsiteY5" fmla="*/ 6866591 h 6866591"/>
              <a:gd name="connsiteX6" fmla="*/ 699246 w 1641321"/>
              <a:gd name="connsiteY6" fmla="*/ 4478985 h 6866591"/>
              <a:gd name="connsiteX7" fmla="*/ 0 w 1641321"/>
              <a:gd name="connsiteY7" fmla="*/ 4478985 h 6866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41321" h="6866591">
                <a:moveTo>
                  <a:pt x="471674" y="0"/>
                </a:moveTo>
                <a:lnTo>
                  <a:pt x="1517998" y="0"/>
                </a:lnTo>
                <a:lnTo>
                  <a:pt x="1215416" y="2877078"/>
                </a:lnTo>
                <a:lnTo>
                  <a:pt x="1641321" y="2877078"/>
                </a:lnTo>
                <a:lnTo>
                  <a:pt x="1221773" y="6866591"/>
                </a:lnTo>
                <a:lnTo>
                  <a:pt x="448789" y="6866591"/>
                </a:lnTo>
                <a:lnTo>
                  <a:pt x="699246" y="4478985"/>
                </a:lnTo>
                <a:lnTo>
                  <a:pt x="0" y="4478985"/>
                </a:lnTo>
                <a:close/>
              </a:path>
            </a:pathLst>
          </a:custGeom>
          <a:gradFill>
            <a:gsLst>
              <a:gs pos="34000">
                <a:schemeClr val="accent3">
                  <a:alpha val="50000"/>
                </a:schemeClr>
              </a:gs>
              <a:gs pos="99000">
                <a:schemeClr val="tx2">
                  <a:alpha val="7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97B605F-A7DA-4B51-803F-204DA3122F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7251" y="4511039"/>
            <a:ext cx="1043783" cy="2385062"/>
          </a:xfrm>
          <a:custGeom>
            <a:avLst/>
            <a:gdLst>
              <a:gd name="connsiteX0" fmla="*/ 250458 w 1043783"/>
              <a:gd name="connsiteY0" fmla="*/ 0 h 2385062"/>
              <a:gd name="connsiteX1" fmla="*/ 1043783 w 1043783"/>
              <a:gd name="connsiteY1" fmla="*/ 0 h 2385062"/>
              <a:gd name="connsiteX2" fmla="*/ 793326 w 1043783"/>
              <a:gd name="connsiteY2" fmla="*/ 2385062 h 2385062"/>
              <a:gd name="connsiteX3" fmla="*/ 0 w 1043783"/>
              <a:gd name="connsiteY3" fmla="*/ 2385062 h 2385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3783" h="2385062">
                <a:moveTo>
                  <a:pt x="250458" y="0"/>
                </a:moveTo>
                <a:lnTo>
                  <a:pt x="1043783" y="0"/>
                </a:lnTo>
                <a:lnTo>
                  <a:pt x="793326" y="2385062"/>
                </a:lnTo>
                <a:lnTo>
                  <a:pt x="0" y="2385062"/>
                </a:lnTo>
                <a:close/>
              </a:path>
            </a:pathLst>
          </a:custGeom>
          <a:gradFill>
            <a:gsLst>
              <a:gs pos="34000">
                <a:schemeClr val="accent3">
                  <a:alpha val="50000"/>
                </a:schemeClr>
              </a:gs>
              <a:gs pos="99000">
                <a:schemeClr val="tx2">
                  <a:alpha val="7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vert="horz" lIns="0" tIns="0" rIns="0" bIns="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803FE5E2-17B9-42C1-B799-4C2C082E14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20585" y="954"/>
            <a:ext cx="971416" cy="6857049"/>
          </a:xfrm>
          <a:custGeom>
            <a:avLst/>
            <a:gdLst>
              <a:gd name="connsiteX0" fmla="*/ 721260 w 971416"/>
              <a:gd name="connsiteY0" fmla="*/ 0 h 6857049"/>
              <a:gd name="connsiteX1" fmla="*/ 971416 w 971416"/>
              <a:gd name="connsiteY1" fmla="*/ 0 h 6857049"/>
              <a:gd name="connsiteX2" fmla="*/ 971416 w 971416"/>
              <a:gd name="connsiteY2" fmla="*/ 6857049 h 6857049"/>
              <a:gd name="connsiteX3" fmla="*/ 0 w 971416"/>
              <a:gd name="connsiteY3" fmla="*/ 6857049 h 6857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1416" h="6857049">
                <a:moveTo>
                  <a:pt x="721260" y="0"/>
                </a:moveTo>
                <a:lnTo>
                  <a:pt x="971416" y="0"/>
                </a:lnTo>
                <a:lnTo>
                  <a:pt x="971416" y="6857049"/>
                </a:lnTo>
                <a:lnTo>
                  <a:pt x="0" y="6857049"/>
                </a:lnTo>
                <a:close/>
              </a:path>
            </a:pathLst>
          </a:custGeom>
          <a:gradFill>
            <a:gsLst>
              <a:gs pos="34000">
                <a:schemeClr val="accent3">
                  <a:alpha val="50000"/>
                </a:schemeClr>
              </a:gs>
              <a:gs pos="99000">
                <a:schemeClr val="tx2">
                  <a:alpha val="7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vert="horz" lIns="0" tIns="0" rIns="0" bIns="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F2AB71-E1E4-470A-BB56-0034E7694BC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5513255"/>
            <a:ext cx="3043897" cy="61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1815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631E356-352C-4917-8294-F7CCA65A50A8}"/>
              </a:ext>
            </a:extLst>
          </p:cNvPr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74CF6E45-1621-42B6-B61F-9C8549783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795ADA0-D582-48D4-80CE-7AB2C1A206C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7794624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B2FDEB-5DFA-4EA6-B690-6BB7DCCF6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Graphic 3">
            <a:extLst>
              <a:ext uri="{FF2B5EF4-FFF2-40B4-BE49-F238E27FC236}">
                <a16:creationId xmlns:a16="http://schemas.microsoft.com/office/drawing/2014/main" id="{E1B577F7-C924-480F-A85E-E9B8BD2C579C}"/>
              </a:ext>
            </a:extLst>
          </p:cNvPr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8003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7" pos="2870" userDrawn="1">
          <p15:clr>
            <a:srgbClr val="A4A3A4"/>
          </p15:clr>
        </p15:guide>
        <p15:guide id="8" pos="3097" userDrawn="1">
          <p15:clr>
            <a:srgbClr val="A4A3A4"/>
          </p15:clr>
        </p15:guide>
        <p15:guide id="9" pos="2014" userDrawn="1">
          <p15:clr>
            <a:srgbClr val="FBAE40"/>
          </p15:clr>
        </p15:guide>
        <p15:guide id="10" pos="2240" userDrawn="1">
          <p15:clr>
            <a:srgbClr val="FBAE40"/>
          </p15:clr>
        </p15:guide>
        <p15:guide id="11" pos="3726" userDrawn="1">
          <p15:clr>
            <a:srgbClr val="FBAE40"/>
          </p15:clr>
        </p15:guide>
        <p15:guide id="12" pos="3953" userDrawn="1">
          <p15:clr>
            <a:srgbClr val="FBAE40"/>
          </p15:clr>
        </p15:guide>
        <p15:guide id="13" pos="5439" userDrawn="1">
          <p15:clr>
            <a:srgbClr val="FBAE40"/>
          </p15:clr>
        </p15:guide>
        <p15:guide id="14" pos="5665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02A3177-1F4A-4D29-A46E-99BFFDC64729}"/>
              </a:ext>
            </a:extLst>
          </p:cNvPr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ED50BA-71F9-48C1-850E-FBAC94CB2D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Graphic 3">
            <a:extLst>
              <a:ext uri="{FF2B5EF4-FFF2-40B4-BE49-F238E27FC236}">
                <a16:creationId xmlns:a16="http://schemas.microsoft.com/office/drawing/2014/main" id="{A81236DB-7A45-4044-BFF8-34D3BD16D762}"/>
              </a:ext>
            </a:extLst>
          </p:cNvPr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5A762E4-2B87-40A3-BEFC-30ACBA2293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3716518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66A8054F-A477-4735-ABF4-710BA31EA0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16307" y="1720850"/>
            <a:ext cx="3716518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E507A-E454-4551-9528-39A668645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53139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4" userDrawn="1">
          <p15:clr>
            <a:srgbClr val="FBAE40"/>
          </p15:clr>
        </p15:guide>
        <p15:guide id="2" pos="2240" userDrawn="1">
          <p15:clr>
            <a:srgbClr val="FBAE40"/>
          </p15:clr>
        </p15:guide>
        <p15:guide id="3" pos="3726" userDrawn="1">
          <p15:clr>
            <a:srgbClr val="FBAE40"/>
          </p15:clr>
        </p15:guide>
        <p15:guide id="4" pos="3953" userDrawn="1">
          <p15:clr>
            <a:srgbClr val="FBAE40"/>
          </p15:clr>
        </p15:guide>
        <p15:guide id="5" pos="5439" userDrawn="1">
          <p15:clr>
            <a:srgbClr val="FBAE40"/>
          </p15:clr>
        </p15:guide>
        <p15:guide id="6" pos="5665" userDrawn="1">
          <p15:clr>
            <a:srgbClr val="FBAE40"/>
          </p15:clr>
        </p15:guide>
        <p15:guide id="7" pos="2870" userDrawn="1">
          <p15:clr>
            <a:srgbClr val="A4A3A4"/>
          </p15:clr>
        </p15:guide>
        <p15:guide id="8" pos="3097" userDrawn="1">
          <p15:clr>
            <a:srgbClr val="A4A3A4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02A3177-1F4A-4D29-A46E-99BFFDC64729}"/>
              </a:ext>
            </a:extLst>
          </p:cNvPr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ED50BA-71F9-48C1-850E-FBAC94CB2D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Graphic 3">
            <a:extLst>
              <a:ext uri="{FF2B5EF4-FFF2-40B4-BE49-F238E27FC236}">
                <a16:creationId xmlns:a16="http://schemas.microsoft.com/office/drawing/2014/main" id="{A81236DB-7A45-4044-BFF8-34D3BD16D762}"/>
              </a:ext>
            </a:extLst>
          </p:cNvPr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5A762E4-2B87-40A3-BEFC-30ACBA2293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1720850"/>
            <a:ext cx="2357437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66A8054F-A477-4735-ABF4-710BA31EA0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56000" y="1720850"/>
            <a:ext cx="2357437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FF4C6A75-1032-461C-A0BE-89B36D87CE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78565" y="1720850"/>
            <a:ext cx="2357437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CAEAB9-BD7F-4D00-9CE5-F2E7B8AA4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66160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4" userDrawn="1">
          <p15:clr>
            <a:srgbClr val="FBAE40"/>
          </p15:clr>
        </p15:guide>
        <p15:guide id="2" pos="2240" userDrawn="1">
          <p15:clr>
            <a:srgbClr val="FBAE40"/>
          </p15:clr>
        </p15:guide>
        <p15:guide id="3" pos="3726" userDrawn="1">
          <p15:clr>
            <a:srgbClr val="FBAE40"/>
          </p15:clr>
        </p15:guide>
        <p15:guide id="4" pos="3953" userDrawn="1">
          <p15:clr>
            <a:srgbClr val="FBAE40"/>
          </p15:clr>
        </p15:guide>
        <p15:guide id="5" pos="5439" userDrawn="1">
          <p15:clr>
            <a:srgbClr val="FBAE40"/>
          </p15:clr>
        </p15:guide>
        <p15:guide id="6" pos="5665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8424289-464A-4B68-A1F9-738DD78F9EA7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2AF9BB9-9C33-4AD5-B56A-04781106EB61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90CCCAC-3370-42D7-A850-C2892CD60ED3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119E40D-ED3D-42CB-9CED-BC9F755E7C52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8A01F59-3F3A-4865-9039-799966FDDCCC}"/>
              </a:ext>
            </a:extLst>
          </p:cNvPr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2C3618-2C05-458D-9256-92CFBA2559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485814C-EDA5-4D8A-80D4-90FE40E2DB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BECC802A-0D05-4EE7-829A-0E2EC9C6F3B3}"/>
              </a:ext>
            </a:extLst>
          </p:cNvPr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6332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21" userDrawn="1">
          <p15:clr>
            <a:srgbClr val="FBAE40"/>
          </p15:clr>
        </p15:guide>
        <p15:guide id="3" pos="5223" userDrawn="1">
          <p15:clr>
            <a:srgbClr val="FBAE40"/>
          </p15:clr>
        </p15:guide>
        <p15:guide id="4" pos="545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 +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87618E-BDCF-44F5-A906-19CB3B2738A9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07B7F71-3007-46D5-9E81-61B1978EDFC2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B697B88-0469-4E51-951F-284E43B43048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ED88A47-3B9A-416B-8973-43FC85A0812C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8A01F59-3F3A-4865-9039-799966FDDCCC}"/>
              </a:ext>
            </a:extLst>
          </p:cNvPr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2C3618-2C05-458D-9256-92CFBA2559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485814C-EDA5-4D8A-80D4-90FE40E2DB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BECC802A-0D05-4EE7-829A-0E2EC9C6F3B3}"/>
              </a:ext>
            </a:extLst>
          </p:cNvPr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7500EB-332E-4BC0-ADF1-793CCCF609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89588" y="1268413"/>
            <a:ext cx="5762623" cy="48974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5404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21" userDrawn="1">
          <p15:clr>
            <a:srgbClr val="FBAE40"/>
          </p15:clr>
        </p15:guide>
        <p15:guide id="3" pos="5223" userDrawn="1">
          <p15:clr>
            <a:srgbClr val="FBAE40"/>
          </p15:clr>
        </p15:guide>
        <p15:guide id="4" pos="545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 +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B3C3BFD-C113-4556-8224-1612F7B63348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E065BE9-E182-405D-8486-A8ABA811FADB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AF20480-EE8D-4D91-AD35-B38C2A1124A4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DD3A343-7922-4A6C-A6A5-42DBB8A3E4F8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8A01F59-3F3A-4865-9039-799966FDDCCC}"/>
              </a:ext>
            </a:extLst>
          </p:cNvPr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2C3618-2C05-458D-9256-92CFBA2559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485814C-EDA5-4D8A-80D4-90FE40E2DB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4037E-3EFB-4D59-A417-2D79DF5E54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91173" y="1268412"/>
            <a:ext cx="2700339" cy="48974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883B5C1-136C-49EC-A6F9-A5FEAFBC7F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1874" y="1268412"/>
            <a:ext cx="2700339" cy="48974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Graphic 11">
            <a:extLst>
              <a:ext uri="{FF2B5EF4-FFF2-40B4-BE49-F238E27FC236}">
                <a16:creationId xmlns:a16="http://schemas.microsoft.com/office/drawing/2014/main" id="{6EA27BD0-6708-4C0D-9001-AC7ED34DB677}"/>
              </a:ext>
            </a:extLst>
          </p:cNvPr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74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21" userDrawn="1">
          <p15:clr>
            <a:srgbClr val="FBAE40"/>
          </p15:clr>
        </p15:guide>
        <p15:guide id="3" pos="5223" userDrawn="1">
          <p15:clr>
            <a:srgbClr val="FBAE40"/>
          </p15:clr>
        </p15:guide>
        <p15:guide id="4" pos="545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 + s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B3C3BFD-C113-4556-8224-1612F7B63348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E065BE9-E182-405D-8486-A8ABA811FADB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AF20480-EE8D-4D91-AD35-B38C2A1124A4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DD3A343-7922-4A6C-A6A5-42DBB8A3E4F8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8A01F59-3F3A-4865-9039-799966FDDCCC}"/>
              </a:ext>
            </a:extLst>
          </p:cNvPr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2C3618-2C05-458D-9256-92CFBA2559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485814C-EDA5-4D8A-80D4-90FE40E2DB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4037E-3EFB-4D59-A417-2D79DF5E54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89588" y="1268412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883B5C1-136C-49EC-A6F9-A5FEAFBC7F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2212" y="1268412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Graphic 11">
            <a:extLst>
              <a:ext uri="{FF2B5EF4-FFF2-40B4-BE49-F238E27FC236}">
                <a16:creationId xmlns:a16="http://schemas.microsoft.com/office/drawing/2014/main" id="{6EA27BD0-6708-4C0D-9001-AC7ED34DB677}"/>
              </a:ext>
            </a:extLst>
          </p:cNvPr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91CBB5D-7A31-43F1-B9FA-1DF1F3CBAF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89588" y="2997131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BD72C120-1A5F-495F-89DC-32EDBBEBB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652212" y="2997131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1F340153-4988-4392-BC2B-336C412EC8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89588" y="4725850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53D511BD-47E2-4F03-8DBF-386371BC1F4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652212" y="4725850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5E6DA14-3B67-489F-A89F-4994F732A993}"/>
              </a:ext>
            </a:extLst>
          </p:cNvPr>
          <p:cNvCxnSpPr>
            <a:cxnSpLocks/>
          </p:cNvCxnSpPr>
          <p:nvPr userDrawn="1"/>
        </p:nvCxnSpPr>
        <p:spPr>
          <a:xfrm>
            <a:off x="8470900" y="1268412"/>
            <a:ext cx="0" cy="4897438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057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21" userDrawn="1">
          <p15:clr>
            <a:srgbClr val="FBAE40"/>
          </p15:clr>
        </p15:guide>
        <p15:guide id="3" pos="5223" userDrawn="1">
          <p15:clr>
            <a:srgbClr val="FBAE40"/>
          </p15:clr>
        </p15:guide>
        <p15:guide id="4" pos="545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21BCFB2-6483-4D05-A7A1-DD890042795E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A746C15-125C-4C43-9CE7-5066B7AEF64F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C7C8B71-4AB8-4D75-83CC-896715160EDB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D42A352-C48A-4A94-81AF-3792F57EEEE2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2CF789-2AD9-412B-A019-66BCD81B1128}"/>
              </a:ext>
            </a:extLst>
          </p:cNvPr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2C3618-2C05-458D-9256-92CFBA2559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485814C-EDA5-4D8A-80D4-90FE40E2DB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Graphic 11">
            <a:extLst>
              <a:ext uri="{FF2B5EF4-FFF2-40B4-BE49-F238E27FC236}">
                <a16:creationId xmlns:a16="http://schemas.microsoft.com/office/drawing/2014/main" id="{6EA27BD0-6708-4C0D-9001-AC7ED34DB677}"/>
              </a:ext>
            </a:extLst>
          </p:cNvPr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50C07-964D-494C-AB14-1A6E523B0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7460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1" userDrawn="1">
          <p15:clr>
            <a:srgbClr val="FBAE40"/>
          </p15:clr>
        </p15:guide>
        <p15:guide id="3" pos="4868" userDrawn="1">
          <p15:clr>
            <a:srgbClr val="FBAE40"/>
          </p15:clr>
        </p15:guide>
        <p15:guide id="4" pos="5095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4F8FF37-3D72-488A-B0D0-4A87F04DD984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D9DF4C3-3ED3-49A0-84A1-93167491EDA6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E8C361E-6001-406A-BF48-7286471A0FC6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91D0A2E-5864-4AD3-B533-22B6FCC62E55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2CF789-2AD9-412B-A019-66BCD81B1128}"/>
              </a:ext>
            </a:extLst>
          </p:cNvPr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2C3618-2C05-458D-9256-92CFBA2559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485814C-EDA5-4D8A-80D4-90FE40E2DB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Graphic 11">
            <a:extLst>
              <a:ext uri="{FF2B5EF4-FFF2-40B4-BE49-F238E27FC236}">
                <a16:creationId xmlns:a16="http://schemas.microsoft.com/office/drawing/2014/main" id="{6EA27BD0-6708-4C0D-9001-AC7ED34DB677}"/>
              </a:ext>
            </a:extLst>
          </p:cNvPr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50C07-964D-494C-AB14-1A6E523B0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A5CE3D-32F0-4AD5-8666-F8F8BA7695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6889750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4665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1" userDrawn="1">
          <p15:clr>
            <a:srgbClr val="FBAE40"/>
          </p15:clr>
        </p15:guide>
        <p15:guide id="3" pos="4868" userDrawn="1">
          <p15:clr>
            <a:srgbClr val="FBAE40"/>
          </p15:clr>
        </p15:guide>
        <p15:guide id="4" pos="5095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8C4DF7F-65D9-48B7-8D21-B11123DF25AB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42EAE12-47D0-4529-89FD-E4FA3E52740C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13DC4E9-33C8-4213-B62F-580C4DDCB2BA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C9B7999-0C9B-4631-AE32-58E7A2D04509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2CF789-2AD9-412B-A019-66BCD81B1128}"/>
              </a:ext>
            </a:extLst>
          </p:cNvPr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2C3618-2C05-458D-9256-92CFBA2559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485814C-EDA5-4D8A-80D4-90FE40E2DB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4037E-3EFB-4D59-A417-2D79DF5E54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326548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Graphic 11">
            <a:extLst>
              <a:ext uri="{FF2B5EF4-FFF2-40B4-BE49-F238E27FC236}">
                <a16:creationId xmlns:a16="http://schemas.microsoft.com/office/drawing/2014/main" id="{6EA27BD0-6708-4C0D-9001-AC7ED34DB677}"/>
              </a:ext>
            </a:extLst>
          </p:cNvPr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50C07-964D-494C-AB14-1A6E523B0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5500F0-B603-4C16-BE7C-2B682E1B90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86726" y="1720850"/>
            <a:ext cx="326548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8387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1" userDrawn="1">
          <p15:clr>
            <a:srgbClr val="FBAE40"/>
          </p15:clr>
        </p15:guide>
        <p15:guide id="3" pos="4868" userDrawn="1">
          <p15:clr>
            <a:srgbClr val="FBAE40"/>
          </p15:clr>
        </p15:guide>
        <p15:guide id="4" pos="5095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187B38-CDE7-4F53-A7DF-46459BB1CF1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blipFill>
            <a:blip r:embed="rId2"/>
            <a:srcRect/>
            <a:stretch>
              <a:fillRect t="-1441" b="-1441"/>
            </a:stretch>
          </a:blipFill>
        </p:spPr>
        <p:txBody>
          <a:bodyPr tIns="72000" rIns="7200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A7A7F49-8AF3-4E26-814B-33F7D9C684C3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339" y="6337"/>
            <a:ext cx="11254295" cy="6861600"/>
          </a:xfrm>
          <a:custGeom>
            <a:avLst/>
            <a:gdLst>
              <a:gd name="connsiteX0" fmla="*/ 10711664 w 11227599"/>
              <a:gd name="connsiteY0" fmla="*/ 4503969 h 6845324"/>
              <a:gd name="connsiteX1" fmla="*/ 11227599 w 11227599"/>
              <a:gd name="connsiteY1" fmla="*/ 4503969 h 6845324"/>
              <a:gd name="connsiteX2" fmla="*/ 11062804 w 11227599"/>
              <a:gd name="connsiteY2" fmla="*/ 6075858 h 6845324"/>
              <a:gd name="connsiteX3" fmla="*/ 10546869 w 11227599"/>
              <a:gd name="connsiteY3" fmla="*/ 6075858 h 6845324"/>
              <a:gd name="connsiteX4" fmla="*/ 0 w 11227599"/>
              <a:gd name="connsiteY4" fmla="*/ 0 h 6845324"/>
              <a:gd name="connsiteX5" fmla="*/ 8185233 w 11227599"/>
              <a:gd name="connsiteY5" fmla="*/ 0 h 6845324"/>
              <a:gd name="connsiteX6" fmla="*/ 7886066 w 11227599"/>
              <a:gd name="connsiteY6" fmla="*/ 2856021 h 6845324"/>
              <a:gd name="connsiteX7" fmla="*/ 7712399 w 11227599"/>
              <a:gd name="connsiteY7" fmla="*/ 4503969 h 6845324"/>
              <a:gd name="connsiteX8" fmla="*/ 7948181 w 11227599"/>
              <a:gd name="connsiteY8" fmla="*/ 4503969 h 6845324"/>
              <a:gd name="connsiteX9" fmla="*/ 8120581 w 11227599"/>
              <a:gd name="connsiteY9" fmla="*/ 2856021 h 6845324"/>
              <a:gd name="connsiteX10" fmla="*/ 8421015 w 11227599"/>
              <a:gd name="connsiteY10" fmla="*/ 0 h 6845324"/>
              <a:gd name="connsiteX11" fmla="*/ 9674724 w 11227599"/>
              <a:gd name="connsiteY11" fmla="*/ 0 h 6845324"/>
              <a:gd name="connsiteX12" fmla="*/ 9374290 w 11227599"/>
              <a:gd name="connsiteY12" fmla="*/ 2856021 h 6845324"/>
              <a:gd name="connsiteX13" fmla="*/ 10223617 w 11227599"/>
              <a:gd name="connsiteY13" fmla="*/ 2856021 h 6845324"/>
              <a:gd name="connsiteX14" fmla="*/ 9804025 w 11227599"/>
              <a:gd name="connsiteY14" fmla="*/ 6845324 h 6845324"/>
              <a:gd name="connsiteX15" fmla="*/ 8955965 w 11227599"/>
              <a:gd name="connsiteY15" fmla="*/ 6845324 h 6845324"/>
              <a:gd name="connsiteX16" fmla="*/ 9201890 w 11227599"/>
              <a:gd name="connsiteY16" fmla="*/ 4503969 h 6845324"/>
              <a:gd name="connsiteX17" fmla="*/ 7948182 w 11227599"/>
              <a:gd name="connsiteY17" fmla="*/ 4503969 h 6845324"/>
              <a:gd name="connsiteX18" fmla="*/ 7702257 w 11227599"/>
              <a:gd name="connsiteY18" fmla="*/ 6845324 h 6845324"/>
              <a:gd name="connsiteX19" fmla="*/ 0 w 11227599"/>
              <a:gd name="connsiteY19" fmla="*/ 6845324 h 6845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227599" h="6845324">
                <a:moveTo>
                  <a:pt x="10711664" y="4503969"/>
                </a:moveTo>
                <a:lnTo>
                  <a:pt x="11227599" y="4503969"/>
                </a:lnTo>
                <a:lnTo>
                  <a:pt x="11062804" y="6075858"/>
                </a:lnTo>
                <a:lnTo>
                  <a:pt x="10546869" y="6075858"/>
                </a:lnTo>
                <a:close/>
                <a:moveTo>
                  <a:pt x="0" y="0"/>
                </a:moveTo>
                <a:lnTo>
                  <a:pt x="8185233" y="0"/>
                </a:lnTo>
                <a:lnTo>
                  <a:pt x="7886066" y="2856021"/>
                </a:lnTo>
                <a:lnTo>
                  <a:pt x="7712399" y="4503969"/>
                </a:lnTo>
                <a:lnTo>
                  <a:pt x="7948181" y="4503969"/>
                </a:lnTo>
                <a:lnTo>
                  <a:pt x="8120581" y="2856021"/>
                </a:lnTo>
                <a:lnTo>
                  <a:pt x="8421015" y="0"/>
                </a:lnTo>
                <a:lnTo>
                  <a:pt x="9674724" y="0"/>
                </a:lnTo>
                <a:lnTo>
                  <a:pt x="9374290" y="2856021"/>
                </a:lnTo>
                <a:lnTo>
                  <a:pt x="10223617" y="2856021"/>
                </a:lnTo>
                <a:lnTo>
                  <a:pt x="9804025" y="6845324"/>
                </a:lnTo>
                <a:lnTo>
                  <a:pt x="8955965" y="6845324"/>
                </a:lnTo>
                <a:lnTo>
                  <a:pt x="9201890" y="4503969"/>
                </a:lnTo>
                <a:lnTo>
                  <a:pt x="7948182" y="4503969"/>
                </a:lnTo>
                <a:lnTo>
                  <a:pt x="7702257" y="6845324"/>
                </a:lnTo>
                <a:lnTo>
                  <a:pt x="0" y="6845324"/>
                </a:lnTo>
                <a:close/>
              </a:path>
            </a:pathLst>
          </a:custGeom>
          <a:gradFill flip="none" rotWithShape="0">
            <a:gsLst>
              <a:gs pos="20000">
                <a:schemeClr val="accent3">
                  <a:alpha val="50000"/>
                </a:schemeClr>
              </a:gs>
              <a:gs pos="91000">
                <a:schemeClr val="tx2">
                  <a:alpha val="70000"/>
                </a:schemeClr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t">
            <a:noAutofit/>
          </a:bodyPr>
          <a:lstStyle>
            <a:lvl1pPr algn="l">
              <a:defRPr lang="en-US" dirty="0" smtClean="0">
                <a:solidFill>
                  <a:schemeClr val="bg1"/>
                </a:solidFill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B0D8F-C329-426C-A3DE-A47280E604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2791901"/>
            <a:ext cx="5164137" cy="1274195"/>
          </a:xfrm>
        </p:spPr>
        <p:txBody>
          <a:bodyPr lIns="216000" anchor="ctr" anchorCtr="0"/>
          <a:lstStyle>
            <a:lvl1pPr>
              <a:defRPr sz="4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Divider</a:t>
            </a:r>
            <a:br>
              <a:rPr lang="en-US"/>
            </a:br>
            <a:r>
              <a:rPr lang="en-US"/>
              <a:t>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4505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 one +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A9BC8EA-9950-4A34-9CC2-53BD9B76F78A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0D2107F-F9B8-4A55-87DB-BD02427EA239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62BE1B-5E46-43FC-9515-1E00DCB224FE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289B015-47B9-48AC-9F8B-1903540502F0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2CF789-2AD9-412B-A019-66BCD81B1128}"/>
              </a:ext>
            </a:extLst>
          </p:cNvPr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2C3618-2C05-458D-9256-92CFBA2559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485814C-EDA5-4D8A-80D4-90FE40E2DB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4037E-3EFB-4D59-A417-2D79DF5E54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6889750" cy="7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Graphic 11">
            <a:extLst>
              <a:ext uri="{FF2B5EF4-FFF2-40B4-BE49-F238E27FC236}">
                <a16:creationId xmlns:a16="http://schemas.microsoft.com/office/drawing/2014/main" id="{6EA27BD0-6708-4C0D-9001-AC7ED34DB677}"/>
              </a:ext>
            </a:extLst>
          </p:cNvPr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50C07-964D-494C-AB14-1A6E523B0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5500F0-B603-4C16-BE7C-2B682E1B90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62464" y="2692851"/>
            <a:ext cx="3265486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28D3290E-54B8-4FAB-97E8-649E84EF17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88313" y="2692851"/>
            <a:ext cx="3263900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01307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1" userDrawn="1">
          <p15:clr>
            <a:srgbClr val="FBAE40"/>
          </p15:clr>
        </p15:guide>
        <p15:guide id="2" pos="7151" userDrawn="1">
          <p15:clr>
            <a:srgbClr val="FBAE40"/>
          </p15:clr>
        </p15:guide>
        <p15:guide id="3" pos="4868" userDrawn="1">
          <p15:clr>
            <a:srgbClr val="FBAE40"/>
          </p15:clr>
        </p15:guide>
        <p15:guide id="4" pos="5095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+ title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E02B03B-A451-4121-A78B-D4738C9D784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/>
            <a:srcRect/>
            <a:stretch>
              <a:fillRect l="-5871" t="-2963" r="-250363" b="-36867"/>
            </a:stretch>
          </a:blip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>
            <a:lvl1pPr algn="ctr">
              <a:defRPr lang="en-US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Icon to insert</a:t>
            </a:r>
            <a:br>
              <a:rPr lang="en-GB"/>
            </a:br>
            <a:r>
              <a:rPr lang="en-GB"/>
              <a:t>side image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2C3618-2C05-458D-9256-92CFBA2559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50C07-964D-494C-AB14-1A6E523B0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A5CE3D-32F0-4AD5-8666-F8F8BA7695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6889750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47F5523-B847-45D5-9F96-3A1A0500EB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13985" y="-215592"/>
            <a:ext cx="874643" cy="7088107"/>
          </a:xfrm>
          <a:custGeom>
            <a:avLst/>
            <a:gdLst>
              <a:gd name="connsiteX0" fmla="*/ 511139 w 874643"/>
              <a:gd name="connsiteY0" fmla="*/ 0 h 7088107"/>
              <a:gd name="connsiteX1" fmla="*/ 754817 w 874643"/>
              <a:gd name="connsiteY1" fmla="*/ 0 h 7088107"/>
              <a:gd name="connsiteX2" fmla="*/ 494894 w 874643"/>
              <a:gd name="connsiteY2" fmla="*/ 2464202 h 7088107"/>
              <a:gd name="connsiteX3" fmla="*/ 874643 w 874643"/>
              <a:gd name="connsiteY3" fmla="*/ 2464202 h 7088107"/>
              <a:gd name="connsiteX4" fmla="*/ 388845 w 874643"/>
              <a:gd name="connsiteY4" fmla="*/ 7088107 h 7088107"/>
              <a:gd name="connsiteX5" fmla="*/ 0 w 874643"/>
              <a:gd name="connsiteY5" fmla="*/ 7088107 h 7088107"/>
              <a:gd name="connsiteX6" fmla="*/ 311129 w 874643"/>
              <a:gd name="connsiteY6" fmla="*/ 4118485 h 7088107"/>
              <a:gd name="connsiteX7" fmla="*/ 78497 w 874643"/>
              <a:gd name="connsiteY7" fmla="*/ 4118485 h 70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4643" h="7088107">
                <a:moveTo>
                  <a:pt x="511139" y="0"/>
                </a:moveTo>
                <a:lnTo>
                  <a:pt x="754817" y="0"/>
                </a:lnTo>
                <a:lnTo>
                  <a:pt x="494894" y="2464202"/>
                </a:lnTo>
                <a:lnTo>
                  <a:pt x="874643" y="2464202"/>
                </a:lnTo>
                <a:lnTo>
                  <a:pt x="388845" y="7088107"/>
                </a:lnTo>
                <a:lnTo>
                  <a:pt x="0" y="7088107"/>
                </a:lnTo>
                <a:lnTo>
                  <a:pt x="311129" y="4118485"/>
                </a:lnTo>
                <a:lnTo>
                  <a:pt x="78497" y="411848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98795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1" userDrawn="1">
          <p15:clr>
            <a:srgbClr val="FBAE40"/>
          </p15:clr>
        </p15:guide>
        <p15:guide id="2" pos="7151" userDrawn="1">
          <p15:clr>
            <a:srgbClr val="FBAE40"/>
          </p15:clr>
        </p15:guide>
        <p15:guide id="3" pos="4868" userDrawn="1">
          <p15:clr>
            <a:srgbClr val="FBAE40"/>
          </p15:clr>
        </p15:guide>
        <p15:guide id="4" pos="5095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left + title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F1C81BF-2D65-4F8F-88AE-77540B1A020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/>
            <a:srcRect/>
            <a:stretch>
              <a:fillRect l="-2754" t="-1693" r="-221251" b="-61076"/>
            </a:stretch>
          </a:blip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ctr">
            <a:noAutofit/>
          </a:bodyPr>
          <a:lstStyle>
            <a:lvl1pPr algn="ctr">
              <a:defRPr lang="en-GB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GB"/>
              <a:t>Click Icon to insert</a:t>
            </a:r>
            <a:br>
              <a:rPr lang="en-GB"/>
            </a:br>
            <a:r>
              <a:rPr lang="en-GB"/>
              <a:t>side image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2C3618-2C05-458D-9256-92CFBA2559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7500EB-332E-4BC0-ADF1-793CCCF609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89588" y="1720850"/>
            <a:ext cx="5762625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61CE2A-35D4-48A9-AC8C-A5608BEF4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9588" y="765215"/>
            <a:ext cx="5762625" cy="4985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5908614-8BFF-443D-8475-3F788ABBFF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44286" y="-215592"/>
            <a:ext cx="874643" cy="7088107"/>
          </a:xfrm>
          <a:custGeom>
            <a:avLst/>
            <a:gdLst>
              <a:gd name="connsiteX0" fmla="*/ 511139 w 874643"/>
              <a:gd name="connsiteY0" fmla="*/ 0 h 7088107"/>
              <a:gd name="connsiteX1" fmla="*/ 754817 w 874643"/>
              <a:gd name="connsiteY1" fmla="*/ 0 h 7088107"/>
              <a:gd name="connsiteX2" fmla="*/ 494894 w 874643"/>
              <a:gd name="connsiteY2" fmla="*/ 2464202 h 7088107"/>
              <a:gd name="connsiteX3" fmla="*/ 874643 w 874643"/>
              <a:gd name="connsiteY3" fmla="*/ 2464202 h 7088107"/>
              <a:gd name="connsiteX4" fmla="*/ 388845 w 874643"/>
              <a:gd name="connsiteY4" fmla="*/ 7088107 h 7088107"/>
              <a:gd name="connsiteX5" fmla="*/ 0 w 874643"/>
              <a:gd name="connsiteY5" fmla="*/ 7088107 h 7088107"/>
              <a:gd name="connsiteX6" fmla="*/ 311129 w 874643"/>
              <a:gd name="connsiteY6" fmla="*/ 4118485 h 7088107"/>
              <a:gd name="connsiteX7" fmla="*/ 78497 w 874643"/>
              <a:gd name="connsiteY7" fmla="*/ 4118485 h 70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4643" h="7088107">
                <a:moveTo>
                  <a:pt x="511139" y="0"/>
                </a:moveTo>
                <a:lnTo>
                  <a:pt x="754817" y="0"/>
                </a:lnTo>
                <a:lnTo>
                  <a:pt x="494894" y="2464202"/>
                </a:lnTo>
                <a:lnTo>
                  <a:pt x="874643" y="2464202"/>
                </a:lnTo>
                <a:lnTo>
                  <a:pt x="388845" y="7088107"/>
                </a:lnTo>
                <a:lnTo>
                  <a:pt x="0" y="7088107"/>
                </a:lnTo>
                <a:lnTo>
                  <a:pt x="311129" y="4118485"/>
                </a:lnTo>
                <a:lnTo>
                  <a:pt x="78497" y="411848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138749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21" userDrawn="1">
          <p15:clr>
            <a:srgbClr val="FBAE40"/>
          </p15:clr>
        </p15:guide>
        <p15:guide id="3" pos="5223" userDrawn="1">
          <p15:clr>
            <a:srgbClr val="FBAE40"/>
          </p15:clr>
        </p15:guide>
        <p15:guide id="4" pos="545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F97C094-BE6E-4D73-B781-1661E71CDB6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31698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12255 w 12192000"/>
              <a:gd name="connsiteY3" fmla="*/ 6858000 h 6858000"/>
              <a:gd name="connsiteX4" fmla="*/ 6310313 w 12192000"/>
              <a:gd name="connsiteY4" fmla="*/ 3984308 h 6858000"/>
              <a:gd name="connsiteX5" fmla="*/ 6735128 w 12192000"/>
              <a:gd name="connsiteY5" fmla="*/ 3984308 h 6858000"/>
              <a:gd name="connsiteX6" fmla="*/ 5575936 w 12192000"/>
              <a:gd name="connsiteY6" fmla="*/ 0 h 6858000"/>
              <a:gd name="connsiteX7" fmla="*/ 5881688 w 12192000"/>
              <a:gd name="connsiteY7" fmla="*/ 0 h 6858000"/>
              <a:gd name="connsiteX8" fmla="*/ 6132195 w 12192000"/>
              <a:gd name="connsiteY8" fmla="*/ 2384108 h 6858000"/>
              <a:gd name="connsiteX9" fmla="*/ 5838825 w 12192000"/>
              <a:gd name="connsiteY9" fmla="*/ 2384108 h 6858000"/>
              <a:gd name="connsiteX10" fmla="*/ 6309360 w 12192000"/>
              <a:gd name="connsiteY10" fmla="*/ 6858000 h 6858000"/>
              <a:gd name="connsiteX11" fmla="*/ 6103620 w 12192000"/>
              <a:gd name="connsiteY11" fmla="*/ 6858000 h 6858000"/>
              <a:gd name="connsiteX12" fmla="*/ 5633085 w 12192000"/>
              <a:gd name="connsiteY12" fmla="*/ 2384108 h 6858000"/>
              <a:gd name="connsiteX13" fmla="*/ 5826443 w 12192000"/>
              <a:gd name="connsiteY13" fmla="*/ 2384108 h 6858000"/>
              <a:gd name="connsiteX14" fmla="*/ 0 w 12192000"/>
              <a:gd name="connsiteY14" fmla="*/ 0 h 6858000"/>
              <a:gd name="connsiteX15" fmla="*/ 600075 w 12192000"/>
              <a:gd name="connsiteY15" fmla="*/ 0 h 6858000"/>
              <a:gd name="connsiteX16" fmla="*/ 1321118 w 12192000"/>
              <a:gd name="connsiteY16" fmla="*/ 6858000 h 6858000"/>
              <a:gd name="connsiteX17" fmla="*/ 0 w 12192000"/>
              <a:gd name="connsiteY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0" h="6858000">
                <a:moveTo>
                  <a:pt x="631698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12255" y="6858000"/>
                </a:lnTo>
                <a:lnTo>
                  <a:pt x="6310313" y="3984308"/>
                </a:lnTo>
                <a:lnTo>
                  <a:pt x="6735128" y="3984308"/>
                </a:lnTo>
                <a:close/>
                <a:moveTo>
                  <a:pt x="5575936" y="0"/>
                </a:moveTo>
                <a:lnTo>
                  <a:pt x="5881688" y="0"/>
                </a:lnTo>
                <a:lnTo>
                  <a:pt x="6132195" y="2384108"/>
                </a:lnTo>
                <a:lnTo>
                  <a:pt x="5838825" y="2384108"/>
                </a:lnTo>
                <a:lnTo>
                  <a:pt x="6309360" y="6858000"/>
                </a:lnTo>
                <a:lnTo>
                  <a:pt x="6103620" y="6858000"/>
                </a:lnTo>
                <a:lnTo>
                  <a:pt x="5633085" y="2384108"/>
                </a:lnTo>
                <a:lnTo>
                  <a:pt x="5826443" y="2384108"/>
                </a:lnTo>
                <a:close/>
                <a:moveTo>
                  <a:pt x="0" y="0"/>
                </a:moveTo>
                <a:lnTo>
                  <a:pt x="600075" y="0"/>
                </a:lnTo>
                <a:lnTo>
                  <a:pt x="132111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GB"/>
              <a:t>Click Icon to insert</a:t>
            </a:r>
            <a:br>
              <a:rPr lang="en-GB"/>
            </a:br>
            <a:r>
              <a:rPr lang="en-GB"/>
              <a:t>image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ABE83ED2-5C07-4331-B8AF-1F8BA55DAD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8901" y="871538"/>
            <a:ext cx="3960000" cy="5006975"/>
          </a:xfrm>
        </p:spPr>
        <p:txBody>
          <a:bodyPr lIns="216000" anchor="ctr" anchorCtr="0"/>
          <a:lstStyle>
            <a:lvl1pPr>
              <a:lnSpc>
                <a:spcPct val="120000"/>
              </a:lnSpc>
              <a:spcAft>
                <a:spcPts val="1800"/>
              </a:spcAft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Insert quote.</a:t>
            </a:r>
          </a:p>
          <a:p>
            <a:pPr lvl="0"/>
            <a:r>
              <a:rPr lang="en-GB"/>
              <a:t>Adjust to your needs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CFF8E5-EE21-48A3-98B6-DF64B037A88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05347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4816"/>
            <a:ext cx="10515600" cy="470103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800" y="378000"/>
            <a:ext cx="10515600" cy="813600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8946014" y="6489000"/>
            <a:ext cx="2417618" cy="23247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© 2020 Korn Ferry. All rights reserved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363632" y="6489000"/>
            <a:ext cx="504000" cy="232475"/>
          </a:xfrm>
          <a:prstGeom prst="rect">
            <a:avLst/>
          </a:prstGeom>
        </p:spPr>
        <p:txBody>
          <a:bodyPr>
            <a:noAutofit/>
          </a:bodyPr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591600" y="0"/>
            <a:ext cx="1588" cy="1116000"/>
          </a:xfrm>
          <a:prstGeom prst="line">
            <a:avLst/>
          </a:prstGeom>
          <a:ln w="38100">
            <a:solidFill>
              <a:srgbClr val="0065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9043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1">
    <p:bg>
      <p:bgPr>
        <a:solidFill>
          <a:srgbClr val="006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erial view of a city&#10;&#10;Description automatically generated with low confidence">
            <a:extLst>
              <a:ext uri="{FF2B5EF4-FFF2-40B4-BE49-F238E27FC236}">
                <a16:creationId xmlns:a16="http://schemas.microsoft.com/office/drawing/2014/main" id="{10B02A48-F20D-4C42-A7F5-801DB20235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420" b="12263"/>
          <a:stretch/>
        </p:blipFill>
        <p:spPr>
          <a:xfrm>
            <a:off x="8455" y="0"/>
            <a:ext cx="12175090" cy="687251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02E190C-835A-4CC4-ACD3-B46B9EE918D5}"/>
              </a:ext>
            </a:extLst>
          </p:cNvPr>
          <p:cNvSpPr/>
          <p:nvPr userDrawn="1"/>
        </p:nvSpPr>
        <p:spPr>
          <a:xfrm>
            <a:off x="8455" y="0"/>
            <a:ext cx="12192002" cy="6872514"/>
          </a:xfrm>
          <a:prstGeom prst="rect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9AF8097-133D-4C7D-887B-A8AA5A618BC9}"/>
              </a:ext>
            </a:extLst>
          </p:cNvPr>
          <p:cNvSpPr/>
          <p:nvPr userDrawn="1"/>
        </p:nvSpPr>
        <p:spPr>
          <a:xfrm>
            <a:off x="0" y="-1"/>
            <a:ext cx="8817584" cy="6858001"/>
          </a:xfrm>
          <a:custGeom>
            <a:avLst/>
            <a:gdLst>
              <a:gd name="connsiteX0" fmla="*/ 0 w 8817584"/>
              <a:gd name="connsiteY0" fmla="*/ 0 h 6858001"/>
              <a:gd name="connsiteX1" fmla="*/ 1504709 w 8817584"/>
              <a:gd name="connsiteY1" fmla="*/ 0 h 6858001"/>
              <a:gd name="connsiteX2" fmla="*/ 1504709 w 8817584"/>
              <a:gd name="connsiteY2" fmla="*/ 1 h 6858001"/>
              <a:gd name="connsiteX3" fmla="*/ 2500134 w 8817584"/>
              <a:gd name="connsiteY3" fmla="*/ 1 h 6858001"/>
              <a:gd name="connsiteX4" fmla="*/ 2627456 w 8817584"/>
              <a:gd name="connsiteY4" fmla="*/ 1 h 6858001"/>
              <a:gd name="connsiteX5" fmla="*/ 8817584 w 8817584"/>
              <a:gd name="connsiteY5" fmla="*/ 1 h 6858001"/>
              <a:gd name="connsiteX6" fmla="*/ 8096924 w 8817584"/>
              <a:gd name="connsiteY6" fmla="*/ 6858001 h 6858001"/>
              <a:gd name="connsiteX7" fmla="*/ 2627456 w 8817584"/>
              <a:gd name="connsiteY7" fmla="*/ 6858001 h 6858001"/>
              <a:gd name="connsiteX8" fmla="*/ 2500134 w 8817584"/>
              <a:gd name="connsiteY8" fmla="*/ 6858001 h 6858001"/>
              <a:gd name="connsiteX9" fmla="*/ 590312 w 8817584"/>
              <a:gd name="connsiteY9" fmla="*/ 6858001 h 6858001"/>
              <a:gd name="connsiteX10" fmla="*/ 590312 w 8817584"/>
              <a:gd name="connsiteY10" fmla="*/ 6858000 h 6858001"/>
              <a:gd name="connsiteX11" fmla="*/ 0 w 8817584"/>
              <a:gd name="connsiteY11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817584" h="6858001">
                <a:moveTo>
                  <a:pt x="0" y="0"/>
                </a:moveTo>
                <a:lnTo>
                  <a:pt x="1504709" y="0"/>
                </a:lnTo>
                <a:lnTo>
                  <a:pt x="1504709" y="1"/>
                </a:lnTo>
                <a:lnTo>
                  <a:pt x="2500134" y="1"/>
                </a:lnTo>
                <a:lnTo>
                  <a:pt x="2627456" y="1"/>
                </a:lnTo>
                <a:lnTo>
                  <a:pt x="8817584" y="1"/>
                </a:lnTo>
                <a:lnTo>
                  <a:pt x="8096924" y="6858001"/>
                </a:lnTo>
                <a:lnTo>
                  <a:pt x="2627456" y="6858001"/>
                </a:lnTo>
                <a:lnTo>
                  <a:pt x="2500134" y="6858001"/>
                </a:lnTo>
                <a:lnTo>
                  <a:pt x="590312" y="6858001"/>
                </a:lnTo>
                <a:lnTo>
                  <a:pt x="590312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50000">
                <a:srgbClr val="85056D">
                  <a:alpha val="98000"/>
                </a:srgbClr>
              </a:gs>
              <a:gs pos="30000">
                <a:schemeClr val="accent2"/>
              </a:gs>
              <a:gs pos="91000">
                <a:schemeClr val="accent1">
                  <a:alpha val="60000"/>
                </a:schemeClr>
              </a:gs>
            </a:gsLst>
            <a:lin ang="3000000" scaled="0"/>
            <a:tileRect/>
          </a:grad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t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73D24DD-56A4-4CC7-875B-0428EB95228A}"/>
              </a:ext>
            </a:extLst>
          </p:cNvPr>
          <p:cNvSpPr/>
          <p:nvPr userDrawn="1"/>
        </p:nvSpPr>
        <p:spPr>
          <a:xfrm>
            <a:off x="11022935" y="1"/>
            <a:ext cx="1169065" cy="6857999"/>
          </a:xfrm>
          <a:custGeom>
            <a:avLst/>
            <a:gdLst>
              <a:gd name="connsiteX0" fmla="*/ 720447 w 1169065"/>
              <a:gd name="connsiteY0" fmla="*/ 0 h 6857999"/>
              <a:gd name="connsiteX1" fmla="*/ 1169065 w 1169065"/>
              <a:gd name="connsiteY1" fmla="*/ 0 h 6857999"/>
              <a:gd name="connsiteX2" fmla="*/ 1169065 w 1169065"/>
              <a:gd name="connsiteY2" fmla="*/ 6857999 h 6857999"/>
              <a:gd name="connsiteX3" fmla="*/ 0 w 1169065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9065" h="6857999">
                <a:moveTo>
                  <a:pt x="720447" y="0"/>
                </a:moveTo>
                <a:lnTo>
                  <a:pt x="1169065" y="0"/>
                </a:lnTo>
                <a:lnTo>
                  <a:pt x="1169065" y="6857999"/>
                </a:lnTo>
                <a:lnTo>
                  <a:pt x="0" y="6857999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30D8A24-04A9-47EC-B349-A17F5B76263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824" y="6230155"/>
            <a:ext cx="516389" cy="478513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5C6E481-D47F-46F4-B3F7-5CFA37B2359B}"/>
              </a:ext>
            </a:extLst>
          </p:cNvPr>
          <p:cNvSpPr/>
          <p:nvPr userDrawn="1"/>
        </p:nvSpPr>
        <p:spPr>
          <a:xfrm>
            <a:off x="6374142" y="0"/>
            <a:ext cx="4069949" cy="6858000"/>
          </a:xfrm>
          <a:custGeom>
            <a:avLst/>
            <a:gdLst>
              <a:gd name="connsiteX0" fmla="*/ 720422 w 4069949"/>
              <a:gd name="connsiteY0" fmla="*/ 0 h 6858000"/>
              <a:gd name="connsiteX1" fmla="*/ 4069949 w 4069949"/>
              <a:gd name="connsiteY1" fmla="*/ 0 h 6858000"/>
              <a:gd name="connsiteX2" fmla="*/ 3349289 w 4069949"/>
              <a:gd name="connsiteY2" fmla="*/ 6858000 h 6858000"/>
              <a:gd name="connsiteX3" fmla="*/ 0 w 406994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9949" h="6858000">
                <a:moveTo>
                  <a:pt x="720422" y="0"/>
                </a:moveTo>
                <a:lnTo>
                  <a:pt x="4069949" y="0"/>
                </a:lnTo>
                <a:lnTo>
                  <a:pt x="334928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456F17D-93DE-40DB-A8B2-D09B679911E1}"/>
              </a:ext>
            </a:extLst>
          </p:cNvPr>
          <p:cNvSpPr/>
          <p:nvPr userDrawn="1"/>
        </p:nvSpPr>
        <p:spPr>
          <a:xfrm>
            <a:off x="7473069" y="0"/>
            <a:ext cx="1830282" cy="6858000"/>
          </a:xfrm>
          <a:custGeom>
            <a:avLst/>
            <a:gdLst>
              <a:gd name="connsiteX0" fmla="*/ 720899 w 1830282"/>
              <a:gd name="connsiteY0" fmla="*/ 0 h 6858000"/>
              <a:gd name="connsiteX1" fmla="*/ 1830282 w 1830282"/>
              <a:gd name="connsiteY1" fmla="*/ 0 h 6858000"/>
              <a:gd name="connsiteX2" fmla="*/ 1109860 w 1830282"/>
              <a:gd name="connsiteY2" fmla="*/ 6858000 h 6858000"/>
              <a:gd name="connsiteX3" fmla="*/ 0 w 183028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0282" h="6858000">
                <a:moveTo>
                  <a:pt x="720899" y="0"/>
                </a:moveTo>
                <a:lnTo>
                  <a:pt x="1830282" y="0"/>
                </a:lnTo>
                <a:lnTo>
                  <a:pt x="11098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60000"/>
                </a:schemeClr>
              </a:gs>
              <a:gs pos="91000">
                <a:schemeClr val="accent1">
                  <a:alpha val="0"/>
                </a:schemeClr>
              </a:gs>
            </a:gsLst>
            <a:lin ang="54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AE282-18C4-469D-A767-44AC546C4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lvl1pPr algn="l">
              <a:defRPr sz="10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Graphic 3">
            <a:extLst>
              <a:ext uri="{FF2B5EF4-FFF2-40B4-BE49-F238E27FC236}">
                <a16:creationId xmlns:a16="http://schemas.microsoft.com/office/drawing/2014/main" id="{83149DA6-9B26-4340-A6EE-6BE3A8C5290B}"/>
              </a:ext>
            </a:extLst>
          </p:cNvPr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5C511D94-1B2B-4942-9A55-75BEC6E609D8}"/>
              </a:ext>
            </a:extLst>
          </p:cNvPr>
          <p:cNvSpPr txBox="1">
            <a:spLocks/>
          </p:cNvSpPr>
          <p:nvPr userDrawn="1"/>
        </p:nvSpPr>
        <p:spPr>
          <a:xfrm>
            <a:off x="9167006" y="6353175"/>
            <a:ext cx="2137424" cy="1561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Wingdings" panose="05000000000000000000" pitchFamily="2" charset="2"/>
              <a:buNone/>
              <a:defRPr sz="1000" b="0" kern="1200">
                <a:solidFill>
                  <a:srgbClr val="9F9E9D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400" b="0" kern="1200">
                <a:solidFill>
                  <a:schemeClr val="bg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252000" indent="-252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04000" indent="-252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solidFill>
                  <a:schemeClr val="bg1"/>
                </a:solidFill>
              </a:rPr>
              <a:t>© 2021 Korn Ferry.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2187252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388A6F3-C430-4115-BC13-3359FDF3361F}"/>
              </a:ext>
            </a:extLst>
          </p:cNvPr>
          <p:cNvGrpSpPr/>
          <p:nvPr userDrawn="1"/>
        </p:nvGrpSpPr>
        <p:grpSpPr>
          <a:xfrm>
            <a:off x="8550535" y="37435"/>
            <a:ext cx="3641465" cy="6858000"/>
            <a:chOff x="8550535" y="0"/>
            <a:chExt cx="3641465" cy="685800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FE79917-DDF6-40D4-855A-D2ACADFBA073}"/>
                </a:ext>
              </a:extLst>
            </p:cNvPr>
            <p:cNvSpPr/>
            <p:nvPr userDrawn="1"/>
          </p:nvSpPr>
          <p:spPr>
            <a:xfrm>
              <a:off x="11022935" y="1"/>
              <a:ext cx="1169065" cy="6857999"/>
            </a:xfrm>
            <a:custGeom>
              <a:avLst/>
              <a:gdLst>
                <a:gd name="connsiteX0" fmla="*/ 720447 w 1169065"/>
                <a:gd name="connsiteY0" fmla="*/ 0 h 6857999"/>
                <a:gd name="connsiteX1" fmla="*/ 1169065 w 1169065"/>
                <a:gd name="connsiteY1" fmla="*/ 0 h 6857999"/>
                <a:gd name="connsiteX2" fmla="*/ 1169065 w 1169065"/>
                <a:gd name="connsiteY2" fmla="*/ 6857999 h 6857999"/>
                <a:gd name="connsiteX3" fmla="*/ 0 w 1169065"/>
                <a:gd name="connsiteY3" fmla="*/ 6857999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9065" h="6857999">
                  <a:moveTo>
                    <a:pt x="720447" y="0"/>
                  </a:moveTo>
                  <a:lnTo>
                    <a:pt x="1169065" y="0"/>
                  </a:lnTo>
                  <a:lnTo>
                    <a:pt x="1169065" y="6857999"/>
                  </a:lnTo>
                  <a:lnTo>
                    <a:pt x="0" y="6857999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D14591D-7953-49A0-93AD-CB99ED8AE2EC}"/>
                </a:ext>
              </a:extLst>
            </p:cNvPr>
            <p:cNvSpPr/>
            <p:nvPr userDrawn="1"/>
          </p:nvSpPr>
          <p:spPr>
            <a:xfrm>
              <a:off x="9661087" y="0"/>
              <a:ext cx="1860470" cy="6858000"/>
            </a:xfrm>
            <a:custGeom>
              <a:avLst/>
              <a:gdLst>
                <a:gd name="connsiteX0" fmla="*/ 720423 w 1860470"/>
                <a:gd name="connsiteY0" fmla="*/ 0 h 6858000"/>
                <a:gd name="connsiteX1" fmla="*/ 1860470 w 1860470"/>
                <a:gd name="connsiteY1" fmla="*/ 0 h 6858000"/>
                <a:gd name="connsiteX2" fmla="*/ 1139810 w 1860470"/>
                <a:gd name="connsiteY2" fmla="*/ 6858000 h 6858000"/>
                <a:gd name="connsiteX3" fmla="*/ 0 w 186047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0470" h="6858000">
                  <a:moveTo>
                    <a:pt x="720423" y="0"/>
                  </a:moveTo>
                  <a:lnTo>
                    <a:pt x="1860470" y="0"/>
                  </a:lnTo>
                  <a:lnTo>
                    <a:pt x="113981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F1BE2C0-76EF-40CD-8F93-2103DD5F97AA}"/>
                </a:ext>
              </a:extLst>
            </p:cNvPr>
            <p:cNvSpPr/>
            <p:nvPr userDrawn="1"/>
          </p:nvSpPr>
          <p:spPr>
            <a:xfrm>
              <a:off x="8550535" y="0"/>
              <a:ext cx="1830282" cy="6858000"/>
            </a:xfrm>
            <a:custGeom>
              <a:avLst/>
              <a:gdLst>
                <a:gd name="connsiteX0" fmla="*/ 720899 w 1830282"/>
                <a:gd name="connsiteY0" fmla="*/ 0 h 6858000"/>
                <a:gd name="connsiteX1" fmla="*/ 1830282 w 1830282"/>
                <a:gd name="connsiteY1" fmla="*/ 0 h 6858000"/>
                <a:gd name="connsiteX2" fmla="*/ 1109860 w 1830282"/>
                <a:gd name="connsiteY2" fmla="*/ 6858000 h 6858000"/>
                <a:gd name="connsiteX3" fmla="*/ 0 w 183028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282" h="6858000">
                  <a:moveTo>
                    <a:pt x="720899" y="0"/>
                  </a:moveTo>
                  <a:lnTo>
                    <a:pt x="1830282" y="0"/>
                  </a:lnTo>
                  <a:lnTo>
                    <a:pt x="1109860" y="6858000"/>
                  </a:lnTo>
                  <a:lnTo>
                    <a:pt x="0" y="685800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accent5">
                    <a:alpha val="15000"/>
                  </a:schemeClr>
                </a:gs>
                <a:gs pos="91000">
                  <a:srgbClr val="DBD9D6">
                    <a:alpha val="0"/>
                  </a:srgbClr>
                </a:gs>
              </a:gsLst>
              <a:lin ang="540000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59692B-9F63-4555-B557-1C55E26DDC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38F56B-D4F1-4DF0-944B-269A5F7874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67454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4" userDrawn="1">
          <p15:clr>
            <a:srgbClr val="FBAE40"/>
          </p15:clr>
        </p15:guide>
        <p15:guide id="2" pos="2240" userDrawn="1">
          <p15:clr>
            <a:srgbClr val="FBAE40"/>
          </p15:clr>
        </p15:guide>
        <p15:guide id="3" pos="3726" userDrawn="1">
          <p15:clr>
            <a:srgbClr val="FBAE40"/>
          </p15:clr>
        </p15:guide>
        <p15:guide id="4" pos="3953" userDrawn="1">
          <p15:clr>
            <a:srgbClr val="FBAE40"/>
          </p15:clr>
        </p15:guide>
        <p15:guide id="5" pos="5439" userDrawn="1">
          <p15:clr>
            <a:srgbClr val="FBAE40"/>
          </p15:clr>
        </p15:guide>
        <p15:guide id="6" pos="5665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actory, sky, building, outdoor&#10;&#10;Description automatically generated">
            <a:extLst>
              <a:ext uri="{FF2B5EF4-FFF2-40B4-BE49-F238E27FC236}">
                <a16:creationId xmlns:a16="http://schemas.microsoft.com/office/drawing/2014/main" id="{02EE254B-F08E-4317-982E-80966B30EF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" y="0"/>
            <a:ext cx="12191998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6DD4198-7121-4422-BE51-A2955DB2F806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7384E2-B81D-4D73-9E1D-AAB7D80AC31D}"/>
              </a:ext>
            </a:extLst>
          </p:cNvPr>
          <p:cNvSpPr/>
          <p:nvPr userDrawn="1"/>
        </p:nvSpPr>
        <p:spPr>
          <a:xfrm>
            <a:off x="0" y="-1"/>
            <a:ext cx="8817584" cy="6858001"/>
          </a:xfrm>
          <a:custGeom>
            <a:avLst/>
            <a:gdLst>
              <a:gd name="connsiteX0" fmla="*/ 0 w 8817584"/>
              <a:gd name="connsiteY0" fmla="*/ 0 h 6858001"/>
              <a:gd name="connsiteX1" fmla="*/ 1504709 w 8817584"/>
              <a:gd name="connsiteY1" fmla="*/ 0 h 6858001"/>
              <a:gd name="connsiteX2" fmla="*/ 1504709 w 8817584"/>
              <a:gd name="connsiteY2" fmla="*/ 1 h 6858001"/>
              <a:gd name="connsiteX3" fmla="*/ 2500134 w 8817584"/>
              <a:gd name="connsiteY3" fmla="*/ 1 h 6858001"/>
              <a:gd name="connsiteX4" fmla="*/ 2627456 w 8817584"/>
              <a:gd name="connsiteY4" fmla="*/ 1 h 6858001"/>
              <a:gd name="connsiteX5" fmla="*/ 8817584 w 8817584"/>
              <a:gd name="connsiteY5" fmla="*/ 1 h 6858001"/>
              <a:gd name="connsiteX6" fmla="*/ 8096924 w 8817584"/>
              <a:gd name="connsiteY6" fmla="*/ 6858001 h 6858001"/>
              <a:gd name="connsiteX7" fmla="*/ 2627456 w 8817584"/>
              <a:gd name="connsiteY7" fmla="*/ 6858001 h 6858001"/>
              <a:gd name="connsiteX8" fmla="*/ 2500134 w 8817584"/>
              <a:gd name="connsiteY8" fmla="*/ 6858001 h 6858001"/>
              <a:gd name="connsiteX9" fmla="*/ 590312 w 8817584"/>
              <a:gd name="connsiteY9" fmla="*/ 6858001 h 6858001"/>
              <a:gd name="connsiteX10" fmla="*/ 590312 w 8817584"/>
              <a:gd name="connsiteY10" fmla="*/ 6858000 h 6858001"/>
              <a:gd name="connsiteX11" fmla="*/ 0 w 8817584"/>
              <a:gd name="connsiteY11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817584" h="6858001">
                <a:moveTo>
                  <a:pt x="0" y="0"/>
                </a:moveTo>
                <a:lnTo>
                  <a:pt x="1504709" y="0"/>
                </a:lnTo>
                <a:lnTo>
                  <a:pt x="1504709" y="1"/>
                </a:lnTo>
                <a:lnTo>
                  <a:pt x="2500134" y="1"/>
                </a:lnTo>
                <a:lnTo>
                  <a:pt x="2627456" y="1"/>
                </a:lnTo>
                <a:lnTo>
                  <a:pt x="8817584" y="1"/>
                </a:lnTo>
                <a:lnTo>
                  <a:pt x="8096924" y="6858001"/>
                </a:lnTo>
                <a:lnTo>
                  <a:pt x="2627456" y="6858001"/>
                </a:lnTo>
                <a:lnTo>
                  <a:pt x="2500134" y="6858001"/>
                </a:lnTo>
                <a:lnTo>
                  <a:pt x="590312" y="6858001"/>
                </a:lnTo>
                <a:lnTo>
                  <a:pt x="590312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50000">
                <a:srgbClr val="85056D">
                  <a:alpha val="98000"/>
                </a:srgbClr>
              </a:gs>
              <a:gs pos="30000">
                <a:schemeClr val="accent2"/>
              </a:gs>
              <a:gs pos="91000">
                <a:schemeClr val="accent1">
                  <a:alpha val="60000"/>
                </a:schemeClr>
              </a:gs>
            </a:gsLst>
            <a:lin ang="3600000" scaled="0"/>
            <a:tileRect/>
          </a:grad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t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C08D4D3-EE46-4232-884D-D959F1B27168}"/>
              </a:ext>
            </a:extLst>
          </p:cNvPr>
          <p:cNvSpPr/>
          <p:nvPr userDrawn="1"/>
        </p:nvSpPr>
        <p:spPr>
          <a:xfrm>
            <a:off x="11022935" y="1"/>
            <a:ext cx="1169065" cy="6857999"/>
          </a:xfrm>
          <a:custGeom>
            <a:avLst/>
            <a:gdLst>
              <a:gd name="connsiteX0" fmla="*/ 720447 w 1169065"/>
              <a:gd name="connsiteY0" fmla="*/ 0 h 6857999"/>
              <a:gd name="connsiteX1" fmla="*/ 1169065 w 1169065"/>
              <a:gd name="connsiteY1" fmla="*/ 0 h 6857999"/>
              <a:gd name="connsiteX2" fmla="*/ 1169065 w 1169065"/>
              <a:gd name="connsiteY2" fmla="*/ 6857999 h 6857999"/>
              <a:gd name="connsiteX3" fmla="*/ 0 w 1169065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9065" h="6857999">
                <a:moveTo>
                  <a:pt x="720447" y="0"/>
                </a:moveTo>
                <a:lnTo>
                  <a:pt x="1169065" y="0"/>
                </a:lnTo>
                <a:lnTo>
                  <a:pt x="1169065" y="6857999"/>
                </a:lnTo>
                <a:lnTo>
                  <a:pt x="0" y="6857999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82A26EAA-87A2-4D72-A220-15075603DA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9789" y="1720850"/>
            <a:ext cx="6621461" cy="444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rgbClr val="C884BC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59692B-9F63-4555-B557-1C55E26DDC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Graphic 3">
            <a:extLst>
              <a:ext uri="{FF2B5EF4-FFF2-40B4-BE49-F238E27FC236}">
                <a16:creationId xmlns:a16="http://schemas.microsoft.com/office/drawing/2014/main" id="{2D8E8C6A-81A1-401C-B008-7C8738AB707D}"/>
              </a:ext>
            </a:extLst>
          </p:cNvPr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6785E20-1FC9-4068-B869-5C23AA5CD9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9" y="582335"/>
            <a:ext cx="6621461" cy="387798"/>
          </a:xfrm>
        </p:spPr>
        <p:txBody>
          <a:bodyPr>
            <a:spAutoFit/>
          </a:bodyPr>
          <a:lstStyle>
            <a:lvl1pPr>
              <a:defRPr>
                <a:solidFill>
                  <a:srgbClr val="C884B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67D5F23-E014-4042-8B42-8235934324D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824" y="6230155"/>
            <a:ext cx="516389" cy="478513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F675B9A-6689-4357-8E76-E4D3C070CB2D}"/>
              </a:ext>
            </a:extLst>
          </p:cNvPr>
          <p:cNvSpPr/>
          <p:nvPr userDrawn="1"/>
        </p:nvSpPr>
        <p:spPr>
          <a:xfrm>
            <a:off x="6374142" y="0"/>
            <a:ext cx="4069949" cy="6858000"/>
          </a:xfrm>
          <a:custGeom>
            <a:avLst/>
            <a:gdLst>
              <a:gd name="connsiteX0" fmla="*/ 720422 w 4069949"/>
              <a:gd name="connsiteY0" fmla="*/ 0 h 6858000"/>
              <a:gd name="connsiteX1" fmla="*/ 4069949 w 4069949"/>
              <a:gd name="connsiteY1" fmla="*/ 0 h 6858000"/>
              <a:gd name="connsiteX2" fmla="*/ 3349289 w 4069949"/>
              <a:gd name="connsiteY2" fmla="*/ 6858000 h 6858000"/>
              <a:gd name="connsiteX3" fmla="*/ 0 w 406994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9949" h="6858000">
                <a:moveTo>
                  <a:pt x="720422" y="0"/>
                </a:moveTo>
                <a:lnTo>
                  <a:pt x="4069949" y="0"/>
                </a:lnTo>
                <a:lnTo>
                  <a:pt x="334928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4D81980-D754-4443-A7BA-7A5CAFD28B16}"/>
              </a:ext>
            </a:extLst>
          </p:cNvPr>
          <p:cNvSpPr/>
          <p:nvPr userDrawn="1"/>
        </p:nvSpPr>
        <p:spPr>
          <a:xfrm>
            <a:off x="7473069" y="0"/>
            <a:ext cx="1830282" cy="6858000"/>
          </a:xfrm>
          <a:custGeom>
            <a:avLst/>
            <a:gdLst>
              <a:gd name="connsiteX0" fmla="*/ 720899 w 1830282"/>
              <a:gd name="connsiteY0" fmla="*/ 0 h 6858000"/>
              <a:gd name="connsiteX1" fmla="*/ 1830282 w 1830282"/>
              <a:gd name="connsiteY1" fmla="*/ 0 h 6858000"/>
              <a:gd name="connsiteX2" fmla="*/ 1109860 w 1830282"/>
              <a:gd name="connsiteY2" fmla="*/ 6858000 h 6858000"/>
              <a:gd name="connsiteX3" fmla="*/ 0 w 183028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0282" h="6858000">
                <a:moveTo>
                  <a:pt x="720899" y="0"/>
                </a:moveTo>
                <a:lnTo>
                  <a:pt x="1830282" y="0"/>
                </a:lnTo>
                <a:lnTo>
                  <a:pt x="11098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60000"/>
                </a:schemeClr>
              </a:gs>
              <a:gs pos="91000">
                <a:schemeClr val="accent1">
                  <a:alpha val="0"/>
                </a:schemeClr>
              </a:gs>
            </a:gsLst>
            <a:lin ang="54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72535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700" userDrawn="1">
          <p15:clr>
            <a:srgbClr val="FBAE40"/>
          </p15:clr>
        </p15:guide>
        <p15:guide id="3" pos="2500" userDrawn="1">
          <p15:clr>
            <a:srgbClr val="FBAE40"/>
          </p15:clr>
        </p15:guide>
        <p15:guide id="4" pos="272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C622443-1E94-47C8-B7B0-9F636DCCF943}"/>
              </a:ext>
            </a:extLst>
          </p:cNvPr>
          <p:cNvGrpSpPr/>
          <p:nvPr userDrawn="1"/>
        </p:nvGrpSpPr>
        <p:grpSpPr>
          <a:xfrm>
            <a:off x="8550535" y="0"/>
            <a:ext cx="3641465" cy="6858000"/>
            <a:chOff x="8550535" y="0"/>
            <a:chExt cx="3641465" cy="685800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3CA24B0-C372-4458-B3D7-B6A7AD1D7FEE}"/>
                </a:ext>
              </a:extLst>
            </p:cNvPr>
            <p:cNvSpPr/>
            <p:nvPr userDrawn="1"/>
          </p:nvSpPr>
          <p:spPr>
            <a:xfrm>
              <a:off x="11022935" y="1"/>
              <a:ext cx="1169065" cy="6857999"/>
            </a:xfrm>
            <a:custGeom>
              <a:avLst/>
              <a:gdLst>
                <a:gd name="connsiteX0" fmla="*/ 720447 w 1169065"/>
                <a:gd name="connsiteY0" fmla="*/ 0 h 6857999"/>
                <a:gd name="connsiteX1" fmla="*/ 1169065 w 1169065"/>
                <a:gd name="connsiteY1" fmla="*/ 0 h 6857999"/>
                <a:gd name="connsiteX2" fmla="*/ 1169065 w 1169065"/>
                <a:gd name="connsiteY2" fmla="*/ 6857999 h 6857999"/>
                <a:gd name="connsiteX3" fmla="*/ 0 w 1169065"/>
                <a:gd name="connsiteY3" fmla="*/ 6857999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9065" h="6857999">
                  <a:moveTo>
                    <a:pt x="720447" y="0"/>
                  </a:moveTo>
                  <a:lnTo>
                    <a:pt x="1169065" y="0"/>
                  </a:lnTo>
                  <a:lnTo>
                    <a:pt x="1169065" y="6857999"/>
                  </a:lnTo>
                  <a:lnTo>
                    <a:pt x="0" y="6857999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B625CC5-ABC7-4AD6-BD73-09A2ABCA6D7A}"/>
                </a:ext>
              </a:extLst>
            </p:cNvPr>
            <p:cNvSpPr/>
            <p:nvPr userDrawn="1"/>
          </p:nvSpPr>
          <p:spPr>
            <a:xfrm>
              <a:off x="9661087" y="0"/>
              <a:ext cx="1860470" cy="6858000"/>
            </a:xfrm>
            <a:custGeom>
              <a:avLst/>
              <a:gdLst>
                <a:gd name="connsiteX0" fmla="*/ 720423 w 1860470"/>
                <a:gd name="connsiteY0" fmla="*/ 0 h 6858000"/>
                <a:gd name="connsiteX1" fmla="*/ 1860470 w 1860470"/>
                <a:gd name="connsiteY1" fmla="*/ 0 h 6858000"/>
                <a:gd name="connsiteX2" fmla="*/ 1139810 w 1860470"/>
                <a:gd name="connsiteY2" fmla="*/ 6858000 h 6858000"/>
                <a:gd name="connsiteX3" fmla="*/ 0 w 186047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0470" h="6858000">
                  <a:moveTo>
                    <a:pt x="720423" y="0"/>
                  </a:moveTo>
                  <a:lnTo>
                    <a:pt x="1860470" y="0"/>
                  </a:lnTo>
                  <a:lnTo>
                    <a:pt x="113981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321A728-F954-4736-B0B9-E72636FD881E}"/>
                </a:ext>
              </a:extLst>
            </p:cNvPr>
            <p:cNvSpPr/>
            <p:nvPr userDrawn="1"/>
          </p:nvSpPr>
          <p:spPr>
            <a:xfrm>
              <a:off x="8550535" y="0"/>
              <a:ext cx="1830282" cy="6858000"/>
            </a:xfrm>
            <a:custGeom>
              <a:avLst/>
              <a:gdLst>
                <a:gd name="connsiteX0" fmla="*/ 720899 w 1830282"/>
                <a:gd name="connsiteY0" fmla="*/ 0 h 6858000"/>
                <a:gd name="connsiteX1" fmla="*/ 1830282 w 1830282"/>
                <a:gd name="connsiteY1" fmla="*/ 0 h 6858000"/>
                <a:gd name="connsiteX2" fmla="*/ 1109860 w 1830282"/>
                <a:gd name="connsiteY2" fmla="*/ 6858000 h 6858000"/>
                <a:gd name="connsiteX3" fmla="*/ 0 w 183028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282" h="6858000">
                  <a:moveTo>
                    <a:pt x="720899" y="0"/>
                  </a:moveTo>
                  <a:lnTo>
                    <a:pt x="1830282" y="0"/>
                  </a:lnTo>
                  <a:lnTo>
                    <a:pt x="1109860" y="6858000"/>
                  </a:lnTo>
                  <a:lnTo>
                    <a:pt x="0" y="685800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accent5">
                    <a:alpha val="15000"/>
                  </a:schemeClr>
                </a:gs>
                <a:gs pos="91000">
                  <a:srgbClr val="DBD9D6">
                    <a:alpha val="0"/>
                  </a:srgbClr>
                </a:gs>
              </a:gsLst>
              <a:lin ang="540000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</p:grp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74CF6E45-1621-42B6-B61F-9C8549783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795ADA0-D582-48D4-80CE-7AB2C1A206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9789" y="1720850"/>
            <a:ext cx="7794624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B2FDEB-5DFA-4EA6-B690-6BB7DCCF6C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473188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4">
          <p15:clr>
            <a:srgbClr val="FBAE40"/>
          </p15:clr>
        </p15:guide>
        <p15:guide id="2" pos="2240">
          <p15:clr>
            <a:srgbClr val="FBAE40"/>
          </p15:clr>
        </p15:guide>
        <p15:guide id="3" pos="3726">
          <p15:clr>
            <a:srgbClr val="FBAE40"/>
          </p15:clr>
        </p15:guide>
        <p15:guide id="4" pos="3953">
          <p15:clr>
            <a:srgbClr val="FBAE40"/>
          </p15:clr>
        </p15:guide>
        <p15:guide id="5" pos="5439">
          <p15:clr>
            <a:srgbClr val="FBAE40"/>
          </p15:clr>
        </p15:guide>
        <p15:guide id="6" pos="5665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3AAB45EC-A4D2-49AB-B3A0-0DEBBCCB88B2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7A2D165-FD2C-4A7F-B1F5-0E1F207BEADC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0B0E288-EBF1-477D-B924-4042761A1F4E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B210EB1-564F-416D-B766-9BEBC622DE95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59692B-9F63-4555-B557-1C55E26DDC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38F56B-D4F1-4DF0-944B-269A5F787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54649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4" userDrawn="1">
          <p15:clr>
            <a:srgbClr val="FBAE40"/>
          </p15:clr>
        </p15:guide>
        <p15:guide id="2" pos="2240" userDrawn="1">
          <p15:clr>
            <a:srgbClr val="FBAE40"/>
          </p15:clr>
        </p15:guide>
        <p15:guide id="3" pos="3726" userDrawn="1">
          <p15:clr>
            <a:srgbClr val="FBAE40"/>
          </p15:clr>
        </p15:guide>
        <p15:guide id="4" pos="3953" userDrawn="1">
          <p15:clr>
            <a:srgbClr val="FBAE40"/>
          </p15:clr>
        </p15:guide>
        <p15:guide id="5" pos="5439" userDrawn="1">
          <p15:clr>
            <a:srgbClr val="FBAE40"/>
          </p15:clr>
        </p15:guide>
        <p15:guide id="6" pos="566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74CF6E45-1621-42B6-B61F-9C8549783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795ADA0-D582-48D4-80CE-7AB2C1A206C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7794624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B2FDEB-5DFA-4EA6-B690-6BB7DCCF6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CD60437-0DF0-48FC-849E-3EA9698F3941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57A8F40-4B07-44C6-959D-DCD378FE1476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43F3A3C-497C-4D51-B694-1AEC6A4F6741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AE5146D-1B89-4460-819B-DF5B8D40FED1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5258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4" userDrawn="1">
          <p15:clr>
            <a:srgbClr val="FBAE40"/>
          </p15:clr>
        </p15:guide>
        <p15:guide id="2" pos="2240" userDrawn="1">
          <p15:clr>
            <a:srgbClr val="FBAE40"/>
          </p15:clr>
        </p15:guide>
        <p15:guide id="3" pos="3726" userDrawn="1">
          <p15:clr>
            <a:srgbClr val="FBAE40"/>
          </p15:clr>
        </p15:guide>
        <p15:guide id="4" pos="3953" userDrawn="1">
          <p15:clr>
            <a:srgbClr val="FBAE40"/>
          </p15:clr>
        </p15:guide>
        <p15:guide id="5" pos="5439" userDrawn="1">
          <p15:clr>
            <a:srgbClr val="FBAE40"/>
          </p15:clr>
        </p15:guide>
        <p15:guide id="6" pos="5665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392BA93-422A-40E4-B0C8-CAC144BB603D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D4960E6-8DD7-4967-8A0F-8DF357CB555E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69D23C2-BB45-4770-AA06-9959F7620A93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68CC9B3-4F0F-41E5-B159-A1D14F084F5B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59692B-9F63-4555-B557-1C55E26DDC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A74ED9-72D2-4EBE-8493-916BF3455F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507523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3EB6689-112F-49BB-9968-479AECFF89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8" y="1720850"/>
            <a:ext cx="507523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76A3E9-E6C0-4626-8845-BFFA7001F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154108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4" userDrawn="1">
          <p15:clr>
            <a:srgbClr val="FBAE40"/>
          </p15:clr>
        </p15:guide>
        <p15:guide id="2" pos="2240" userDrawn="1">
          <p15:clr>
            <a:srgbClr val="FBAE40"/>
          </p15:clr>
        </p15:guide>
        <p15:guide id="3" pos="3726" userDrawn="1">
          <p15:clr>
            <a:srgbClr val="FBAE40"/>
          </p15:clr>
        </p15:guide>
        <p15:guide id="4" pos="3953" userDrawn="1">
          <p15:clr>
            <a:srgbClr val="FBAE40"/>
          </p15:clr>
        </p15:guide>
        <p15:guide id="5" pos="5439" userDrawn="1">
          <p15:clr>
            <a:srgbClr val="FBAE40"/>
          </p15:clr>
        </p15:guide>
        <p15:guide id="6" pos="5665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+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DC2A028F-ABF1-450C-B2FD-10707CECB186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E318250-9E96-4772-83C6-212E3DA4C3AF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10D0E5-E798-4137-AB60-949DF1AF0119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B99B339-F068-4786-84D6-222F714907C2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ED50BA-71F9-48C1-850E-FBAC94CB2D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Graphic 3">
            <a:extLst>
              <a:ext uri="{FF2B5EF4-FFF2-40B4-BE49-F238E27FC236}">
                <a16:creationId xmlns:a16="http://schemas.microsoft.com/office/drawing/2014/main" id="{A81236DB-7A45-4044-BFF8-34D3BD16D762}"/>
              </a:ext>
            </a:extLst>
          </p:cNvPr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07F52C-F9E2-45B2-B21C-C96CD33717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1720851"/>
            <a:ext cx="5075237" cy="7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  <a:endParaRPr lang="en-GB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FA9043AB-F169-4830-8F96-B9E54717776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9788" y="2692851"/>
            <a:ext cx="2357437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EDFD666E-0364-480F-9FEE-514EE40E7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56000" y="2692851"/>
            <a:ext cx="2357437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5E0B129-9F52-4926-8BCC-DA0AF94E2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20760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4" userDrawn="1">
          <p15:clr>
            <a:srgbClr val="FBAE40"/>
          </p15:clr>
        </p15:guide>
        <p15:guide id="2" pos="2240" userDrawn="1">
          <p15:clr>
            <a:srgbClr val="FBAE40"/>
          </p15:clr>
        </p15:guide>
        <p15:guide id="3" pos="3726" userDrawn="1">
          <p15:clr>
            <a:srgbClr val="FBAE40"/>
          </p15:clr>
        </p15:guide>
        <p15:guide id="4" pos="3953" userDrawn="1">
          <p15:clr>
            <a:srgbClr val="FBAE40"/>
          </p15:clr>
        </p15:guide>
        <p15:guide id="5" pos="5439" userDrawn="1">
          <p15:clr>
            <a:srgbClr val="FBAE40"/>
          </p15:clr>
        </p15:guide>
        <p15:guide id="6" pos="5665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ED50BA-71F9-48C1-850E-FBAC94CB2D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Graphic 3">
            <a:extLst>
              <a:ext uri="{FF2B5EF4-FFF2-40B4-BE49-F238E27FC236}">
                <a16:creationId xmlns:a16="http://schemas.microsoft.com/office/drawing/2014/main" id="{A81236DB-7A45-4044-BFF8-34D3BD16D762}"/>
              </a:ext>
            </a:extLst>
          </p:cNvPr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07F52C-F9E2-45B2-B21C-C96CD33717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755DC9E-EADA-4BB4-9D44-39BF4C8530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56000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D0A8350-B59C-40F9-B5BE-011BC0454A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78566" y="1720850"/>
            <a:ext cx="235743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CBB885C-5A17-44AF-AA5E-7C4DD403C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292ADC8-DAB8-4BD3-B6E0-4530E4447B7A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FEC59AB-5FCC-46E5-94D0-EA1A181C3F1D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6AE116E-B973-45D9-939A-057E0B4BDE19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8CB736F-0EA1-4D3A-9506-DCD19891A687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10528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4" userDrawn="1">
          <p15:clr>
            <a:srgbClr val="FBAE40"/>
          </p15:clr>
        </p15:guide>
        <p15:guide id="2" pos="2240" userDrawn="1">
          <p15:clr>
            <a:srgbClr val="FBAE40"/>
          </p15:clr>
        </p15:guide>
        <p15:guide id="3" pos="3726" userDrawn="1">
          <p15:clr>
            <a:srgbClr val="FBAE40"/>
          </p15:clr>
        </p15:guide>
        <p15:guide id="4" pos="3953" userDrawn="1">
          <p15:clr>
            <a:srgbClr val="FBAE40"/>
          </p15:clr>
        </p15:guide>
        <p15:guide id="5" pos="5439" userDrawn="1">
          <p15:clr>
            <a:srgbClr val="FBAE40"/>
          </p15:clr>
        </p15:guide>
        <p15:guide id="6" pos="5665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ED50BA-71F9-48C1-850E-FBAC94CB2D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Graphic 3">
            <a:extLst>
              <a:ext uri="{FF2B5EF4-FFF2-40B4-BE49-F238E27FC236}">
                <a16:creationId xmlns:a16="http://schemas.microsoft.com/office/drawing/2014/main" id="{A81236DB-7A45-4044-BFF8-34D3BD16D762}"/>
              </a:ext>
            </a:extLst>
          </p:cNvPr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07F52C-F9E2-45B2-B21C-C96CD33717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8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755DC9E-EADA-4BB4-9D44-39BF4C8530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56000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D0A8350-B59C-40F9-B5BE-011BC0454A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78566" y="1720850"/>
            <a:ext cx="2357438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292ADC8-DAB8-4BD3-B6E0-4530E4447B7A}"/>
              </a:ext>
            </a:extLst>
          </p:cNvPr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FEC59AB-5FCC-46E5-94D0-EA1A181C3F1D}"/>
                </a:ext>
              </a:extLst>
            </p:cNvPr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6AE116E-B973-45D9-939A-057E0B4BDE19}"/>
                </a:ext>
              </a:extLst>
            </p:cNvPr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8CB736F-0EA1-4D3A-9506-DCD19891A687}"/>
                </a:ext>
              </a:extLst>
            </p:cNvPr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87696E8C-E853-4E4A-BEB9-05B89CEE78E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93188" y="1720850"/>
            <a:ext cx="2359025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F94001-A5C9-42E8-84DC-470DE5CDD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34167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4" userDrawn="1">
          <p15:clr>
            <a:srgbClr val="FBAE40"/>
          </p15:clr>
        </p15:guide>
        <p15:guide id="2" pos="2240" userDrawn="1">
          <p15:clr>
            <a:srgbClr val="FBAE40"/>
          </p15:clr>
        </p15:guide>
        <p15:guide id="3" pos="3726" userDrawn="1">
          <p15:clr>
            <a:srgbClr val="FBAE40"/>
          </p15:clr>
        </p15:guide>
        <p15:guide id="4" pos="3953" userDrawn="1">
          <p15:clr>
            <a:srgbClr val="FBAE40"/>
          </p15:clr>
        </p15:guide>
        <p15:guide id="5" pos="5439" userDrawn="1">
          <p15:clr>
            <a:srgbClr val="FBAE40"/>
          </p15:clr>
        </p15:guide>
        <p15:guide id="6" pos="5665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02A3177-1F4A-4D29-A46E-99BFFDC64729}"/>
              </a:ext>
            </a:extLst>
          </p:cNvPr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ED50BA-71F9-48C1-850E-FBAC94CB2D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Graphic 3">
            <a:extLst>
              <a:ext uri="{FF2B5EF4-FFF2-40B4-BE49-F238E27FC236}">
                <a16:creationId xmlns:a16="http://schemas.microsoft.com/office/drawing/2014/main" id="{A81236DB-7A45-4044-BFF8-34D3BD16D762}"/>
              </a:ext>
            </a:extLst>
          </p:cNvPr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898BCD-3691-4EB3-9548-2407AC99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687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4" userDrawn="1">
          <p15:clr>
            <a:srgbClr val="FBAE40"/>
          </p15:clr>
        </p15:guide>
        <p15:guide id="2" pos="2240" userDrawn="1">
          <p15:clr>
            <a:srgbClr val="FBAE40"/>
          </p15:clr>
        </p15:guide>
        <p15:guide id="3" pos="3726" userDrawn="1">
          <p15:clr>
            <a:srgbClr val="FBAE40"/>
          </p15:clr>
        </p15:guide>
        <p15:guide id="4" pos="3953" userDrawn="1">
          <p15:clr>
            <a:srgbClr val="FBAE40"/>
          </p15:clr>
        </p15:guide>
        <p15:guide id="5" pos="5439" userDrawn="1">
          <p15:clr>
            <a:srgbClr val="FBAE40"/>
          </p15:clr>
        </p15:guide>
        <p15:guide id="6" pos="566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65215"/>
            <a:ext cx="10514013" cy="4985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20849"/>
            <a:ext cx="10515600" cy="44561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  <a:endParaRPr lang="en-GB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lvl1pPr algn="l">
              <a:defRPr sz="1000" b="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Graphic 3">
            <a:extLst>
              <a:ext uri="{FF2B5EF4-FFF2-40B4-BE49-F238E27FC236}">
                <a16:creationId xmlns:a16="http://schemas.microsoft.com/office/drawing/2014/main" id="{A7FFD7BA-5ABF-4B66-80A4-AD73742EDE13}"/>
              </a:ext>
            </a:extLst>
          </p:cNvPr>
          <p:cNvSpPr/>
          <p:nvPr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18395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3" r:id="rId3"/>
    <p:sldLayoutId id="2147483665" r:id="rId4"/>
    <p:sldLayoutId id="2147483676" r:id="rId5"/>
    <p:sldLayoutId id="2147483674" r:id="rId6"/>
    <p:sldLayoutId id="2147483675" r:id="rId7"/>
    <p:sldLayoutId id="2147483714" r:id="rId8"/>
    <p:sldLayoutId id="2147483685" r:id="rId9"/>
    <p:sldLayoutId id="2147483713" r:id="rId10"/>
    <p:sldLayoutId id="2147483691" r:id="rId11"/>
    <p:sldLayoutId id="2147483692" r:id="rId12"/>
    <p:sldLayoutId id="2147483669" r:id="rId13"/>
    <p:sldLayoutId id="2147483702" r:id="rId14"/>
    <p:sldLayoutId id="2147483694" r:id="rId15"/>
    <p:sldLayoutId id="2147483715" r:id="rId16"/>
    <p:sldLayoutId id="2147483696" r:id="rId17"/>
    <p:sldLayoutId id="2147483701" r:id="rId18"/>
    <p:sldLayoutId id="2147483695" r:id="rId19"/>
    <p:sldLayoutId id="2147483699" r:id="rId20"/>
    <p:sldLayoutId id="2147483705" r:id="rId21"/>
    <p:sldLayoutId id="2147483706" r:id="rId22"/>
    <p:sldLayoutId id="2147483680" r:id="rId23"/>
    <p:sldLayoutId id="2147483718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2"/>
          </a:solidFill>
          <a:latin typeface="+mj-lt"/>
          <a:ea typeface="+mj-ea"/>
          <a:cs typeface="Arial" panose="020B0604020202020204" pitchFamily="34" charset="0"/>
        </a:defRPr>
      </a:lvl1pPr>
      <a:lvl2pPr>
        <a:defRPr>
          <a:latin typeface="+mj-lt"/>
        </a:defRPr>
      </a:lvl2pPr>
      <a:lvl3pPr>
        <a:defRPr>
          <a:latin typeface="+mj-lt"/>
        </a:defRPr>
      </a:lvl3pPr>
      <a:lvl4pPr>
        <a:defRPr>
          <a:latin typeface="+mj-lt"/>
        </a:defRPr>
      </a:lvl4pPr>
      <a:lvl5pPr>
        <a:defRPr>
          <a:latin typeface="+mj-lt"/>
        </a:defRPr>
      </a:lvl5pPr>
      <a:lvl6pPr>
        <a:defRPr>
          <a:latin typeface="+mj-lt"/>
        </a:defRPr>
      </a:lvl6pPr>
      <a:lvl7pPr>
        <a:defRPr>
          <a:latin typeface="+mj-lt"/>
        </a:defRPr>
      </a:lvl7pPr>
      <a:lvl8pPr>
        <a:defRPr>
          <a:latin typeface="+mj-lt"/>
        </a:defRPr>
      </a:lvl8pPr>
      <a:lvl9pPr>
        <a:defRPr>
          <a:latin typeface="+mj-lt"/>
        </a:defRPr>
      </a:lvl9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chemeClr val="bg2"/>
          </a:solidFill>
          <a:latin typeface="+mn-lt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252000" indent="-25200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504000" indent="-25200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Font typeface="Arial" panose="020B0604020202020204" pitchFamily="34" charset="0"/>
        <a:buNone/>
        <a:defRPr sz="1400" b="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252000" indent="-2520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504000" indent="-2520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b="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chemeClr val="bg2"/>
          </a:solidFill>
          <a:latin typeface="+mn-lt"/>
          <a:ea typeface="+mn-ea"/>
          <a:cs typeface="Arial" panose="020B0604020202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119">
          <p15:clr>
            <a:srgbClr val="F26B43"/>
          </p15:clr>
        </p15:guide>
        <p15:guide id="6" orient="horz" pos="799">
          <p15:clr>
            <a:srgbClr val="F26B43"/>
          </p15:clr>
        </p15:guide>
        <p15:guide id="7" orient="horz" pos="3884">
          <p15:clr>
            <a:srgbClr val="F26B43"/>
          </p15:clr>
        </p15:guide>
        <p15:guide id="9" orient="horz" pos="1084">
          <p15:clr>
            <a:srgbClr val="F26B43"/>
          </p15:clr>
        </p15:guide>
        <p15:guide id="10" pos="528" userDrawn="1">
          <p15:clr>
            <a:srgbClr val="F26B43"/>
          </p15:clr>
        </p15:guide>
        <p15:guide id="11" pos="7151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82335"/>
            <a:ext cx="10514013" cy="3877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20850"/>
            <a:ext cx="10515600" cy="4445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  <a:endParaRPr lang="en-GB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lvl1pPr algn="l">
              <a:defRPr sz="1000" b="0">
                <a:solidFill>
                  <a:srgbClr val="920A7A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8D106B86-2C1D-4C37-AAEC-BECB664F03FD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Graphic 3">
            <a:extLst>
              <a:ext uri="{FF2B5EF4-FFF2-40B4-BE49-F238E27FC236}">
                <a16:creationId xmlns:a16="http://schemas.microsoft.com/office/drawing/2014/main" id="{A7FFD7BA-5ABF-4B66-80A4-AD73742EDE13}"/>
              </a:ext>
            </a:extLst>
          </p:cNvPr>
          <p:cNvSpPr/>
          <p:nvPr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9871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777" r:id="rId2"/>
    <p:sldLayoutId id="2147483792" r:id="rId3"/>
    <p:sldLayoutId id="214748382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rgbClr val="920A7A"/>
          </a:solidFill>
          <a:latin typeface="+mj-lt"/>
          <a:ea typeface="+mj-ea"/>
          <a:cs typeface="Arial" panose="020B0604020202020204" pitchFamily="34" charset="0"/>
        </a:defRPr>
      </a:lvl1pPr>
      <a:lvl2pPr>
        <a:defRPr>
          <a:latin typeface="+mj-lt"/>
        </a:defRPr>
      </a:lvl2pPr>
      <a:lvl3pPr>
        <a:defRPr>
          <a:latin typeface="+mj-lt"/>
        </a:defRPr>
      </a:lvl3pPr>
      <a:lvl4pPr>
        <a:defRPr>
          <a:latin typeface="+mj-lt"/>
        </a:defRPr>
      </a:lvl4pPr>
      <a:lvl5pPr>
        <a:defRPr>
          <a:latin typeface="+mj-lt"/>
        </a:defRPr>
      </a:lvl5pPr>
      <a:lvl6pPr>
        <a:defRPr>
          <a:latin typeface="+mj-lt"/>
        </a:defRPr>
      </a:lvl6pPr>
      <a:lvl7pPr>
        <a:defRPr>
          <a:latin typeface="+mj-lt"/>
        </a:defRPr>
      </a:lvl7pPr>
      <a:lvl8pPr>
        <a:defRPr>
          <a:latin typeface="+mj-lt"/>
        </a:defRPr>
      </a:lvl8pPr>
      <a:lvl9pPr>
        <a:defRPr>
          <a:latin typeface="+mj-lt"/>
        </a:defRPr>
      </a:lvl9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rgbClr val="750060"/>
          </a:solidFill>
          <a:latin typeface="+mn-lt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252000" indent="-25200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920A7A"/>
        </a:buClr>
        <a:buFont typeface="Wingdings 2" panose="05020102010507070707" pitchFamily="18" charset="2"/>
        <a:buChar char="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504000" indent="-25200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920A7A"/>
        </a:buClr>
        <a:buFont typeface="Wingdings 2" panose="05020102010507070707" pitchFamily="18" charset="2"/>
        <a:buChar char="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Font typeface="Arial" panose="020B0604020202020204" pitchFamily="34" charset="0"/>
        <a:buNone/>
        <a:defRPr sz="1400" b="0" kern="1200">
          <a:solidFill>
            <a:srgbClr val="750060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252000" indent="-2520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504000" indent="-2520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b="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chemeClr val="bg2"/>
          </a:solidFill>
          <a:latin typeface="+mn-lt"/>
          <a:ea typeface="+mn-ea"/>
          <a:cs typeface="Arial" panose="020B0604020202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119">
          <p15:clr>
            <a:srgbClr val="F26B43"/>
          </p15:clr>
        </p15:guide>
        <p15:guide id="6" orient="horz" pos="799">
          <p15:clr>
            <a:srgbClr val="F26B43"/>
          </p15:clr>
        </p15:guide>
        <p15:guide id="7" orient="horz" pos="3884">
          <p15:clr>
            <a:srgbClr val="F26B43"/>
          </p15:clr>
        </p15:guide>
        <p15:guide id="9" orient="horz" pos="1084">
          <p15:clr>
            <a:srgbClr val="F26B43"/>
          </p15:clr>
        </p15:guide>
        <p15:guide id="10" pos="528" userDrawn="1">
          <p15:clr>
            <a:srgbClr val="F26B43"/>
          </p15:clr>
        </p15:guide>
        <p15:guide id="11" pos="7151" userDrawn="1">
          <p15:clr>
            <a:srgbClr val="F26B43"/>
          </p15:clr>
        </p15:guide>
        <p15:guide id="12" orient="horz" pos="3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06914F7-F08E-45CB-8D82-008FCD47D0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787" y="1036638"/>
            <a:ext cx="4668380" cy="4036105"/>
          </a:xfrm>
        </p:spPr>
        <p:txBody>
          <a:bodyPr anchor="ctr"/>
          <a:lstStyle/>
          <a:p>
            <a:r>
              <a:rPr lang="en-US" sz="2400" b="1" dirty="0"/>
              <a:t>Job Evaluation and Analysis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00" dirty="0"/>
          </a:p>
          <a:p>
            <a:r>
              <a:rPr lang="en-US" sz="2000" dirty="0"/>
              <a:t>Sample Output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3106519-ABDB-4904-A308-0EAFEAD051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1CB5E9-AE39-4F7A-AE42-A91BFD58FCBB}"/>
              </a:ext>
            </a:extLst>
          </p:cNvPr>
          <p:cNvCxnSpPr>
            <a:cxnSpLocks/>
          </p:cNvCxnSpPr>
          <p:nvPr/>
        </p:nvCxnSpPr>
        <p:spPr>
          <a:xfrm>
            <a:off x="839788" y="1036637"/>
            <a:ext cx="0" cy="393192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37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FA170-7645-4980-A8EF-9F4B1E4BB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6699"/>
            <a:ext cx="10848975" cy="664797"/>
          </a:xfrm>
        </p:spPr>
        <p:txBody>
          <a:bodyPr/>
          <a:lstStyle/>
          <a:p>
            <a:r>
              <a:rPr lang="en-US" sz="2400"/>
              <a:t>Legends on the detailed relativity charts** and analysis [2/2]</a:t>
            </a:r>
            <a:br>
              <a:rPr lang="en-US" sz="2400"/>
            </a:br>
            <a:endParaRPr lang="en-US" sz="2400"/>
          </a:p>
        </p:txBody>
      </p:sp>
      <p:graphicFrame>
        <p:nvGraphicFramePr>
          <p:cNvPr id="10" name="object 7">
            <a:extLst>
              <a:ext uri="{FF2B5EF4-FFF2-40B4-BE49-F238E27FC236}">
                <a16:creationId xmlns:a16="http://schemas.microsoft.com/office/drawing/2014/main" id="{9BB68532-D759-45D1-8997-FF3581DBEC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293552"/>
              </p:ext>
            </p:extLst>
          </p:nvPr>
        </p:nvGraphicFramePr>
        <p:xfrm>
          <a:off x="838200" y="1541156"/>
          <a:ext cx="10525432" cy="324419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47197">
                  <a:extLst>
                    <a:ext uri="{9D8B030D-6E8A-4147-A177-3AD203B41FA5}">
                      <a16:colId xmlns:a16="http://schemas.microsoft.com/office/drawing/2014/main" val="2941585505"/>
                    </a:ext>
                  </a:extLst>
                </a:gridCol>
                <a:gridCol w="70782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914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40"/>
                        </a:spcBef>
                      </a:pPr>
                      <a:r>
                        <a:rPr lang="en-US" sz="1800" b="1">
                          <a:solidFill>
                            <a:schemeClr val="bg1"/>
                          </a:solidFill>
                          <a:latin typeface="+mn-lt"/>
                          <a:cs typeface="Arial"/>
                        </a:rPr>
                        <a:t>Category</a:t>
                      </a:r>
                      <a:endParaRPr sz="1800" b="1">
                        <a:solidFill>
                          <a:schemeClr val="bg1"/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40"/>
                        </a:spcBef>
                      </a:pPr>
                      <a:r>
                        <a:rPr lang="en-US" sz="1800" b="1" spc="-5">
                          <a:solidFill>
                            <a:schemeClr val="bg1"/>
                          </a:solidFill>
                          <a:latin typeface="+mn-lt"/>
                          <a:cs typeface="Arial"/>
                        </a:rPr>
                        <a:t>Description</a:t>
                      </a:r>
                      <a:endParaRPr sz="1800" b="1">
                        <a:solidFill>
                          <a:schemeClr val="bg1"/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6041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Negative Outlier</a:t>
                      </a:r>
                      <a:endParaRPr sz="1600" b="1">
                        <a:solidFill>
                          <a:schemeClr val="tx1"/>
                        </a:solidFill>
                        <a:latin typeface="+mn-lt"/>
                        <a:cs typeface="Arial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Current Grade of Role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&gt;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Proposed Band for the Role  (i.e. currently over-graded)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24621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Positive Outlier</a:t>
                      </a:r>
                      <a:endParaRPr sz="1600" b="1">
                        <a:solidFill>
                          <a:schemeClr val="tx1"/>
                        </a:solidFill>
                        <a:latin typeface="+mn-lt"/>
                        <a:cs typeface="Arial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indent="0" algn="l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Current Grade of Role 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&lt;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Proposed Band for the Role (i.e. currently under-graded)</a:t>
                      </a:r>
                      <a:endParaRPr sz="1400" b="0" dirty="0">
                        <a:solidFill>
                          <a:schemeClr val="tx1"/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717193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lang="en-US" sz="16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/>
                        </a:rPr>
                        <a:t>High Step Gap</a:t>
                      </a:r>
                      <a:endParaRPr sz="16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/>
                        </a:rPr>
                        <a:t>Subordinate’s JE score &lt; 35% of supervisor’s JE score</a:t>
                      </a:r>
                      <a:endParaRPr lang="pt-BR" sz="1400" b="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7507046"/>
                  </a:ext>
                </a:extLst>
              </a:tr>
              <a:tr h="717193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lang="en-US" sz="16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/>
                        </a:rPr>
                        <a:t>Low Step Gap</a:t>
                      </a:r>
                      <a:endParaRPr sz="16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/>
                        </a:rPr>
                        <a:t>Subordinate’s JE score &gt;70% of supervisor’s JE score</a:t>
                      </a:r>
                      <a:endParaRPr lang="pt-BR" sz="1400" b="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0783241"/>
                  </a:ext>
                </a:extLst>
              </a:tr>
            </a:tbl>
          </a:graphicData>
        </a:graphic>
      </p:graphicFrame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1F05267B-2C4D-430C-84E8-88B05E9D91CF}"/>
              </a:ext>
            </a:extLst>
          </p:cNvPr>
          <p:cNvSpPr/>
          <p:nvPr/>
        </p:nvSpPr>
        <p:spPr>
          <a:xfrm flipV="1">
            <a:off x="3561839" y="2368335"/>
            <a:ext cx="311367" cy="20997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CEDA750F-B2AD-4112-83EA-9175E9F2B9B9}"/>
              </a:ext>
            </a:extLst>
          </p:cNvPr>
          <p:cNvSpPr/>
          <p:nvPr/>
        </p:nvSpPr>
        <p:spPr>
          <a:xfrm>
            <a:off x="3561839" y="2960913"/>
            <a:ext cx="311367" cy="20997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10211">
            <a:extLst>
              <a:ext uri="{FF2B5EF4-FFF2-40B4-BE49-F238E27FC236}">
                <a16:creationId xmlns:a16="http://schemas.microsoft.com/office/drawing/2014/main" id="{5D72A4FD-CD05-4664-A878-EDDCC71C7442}"/>
              </a:ext>
            </a:extLst>
          </p:cNvPr>
          <p:cNvSpPr/>
          <p:nvPr/>
        </p:nvSpPr>
        <p:spPr bwMode="auto">
          <a:xfrm>
            <a:off x="3471386" y="4282638"/>
            <a:ext cx="492272" cy="297544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/>
              <a:t>Low Step Gap</a:t>
            </a:r>
          </a:p>
        </p:txBody>
      </p:sp>
      <p:sp>
        <p:nvSpPr>
          <p:cNvPr id="19" name="10211">
            <a:extLst>
              <a:ext uri="{FF2B5EF4-FFF2-40B4-BE49-F238E27FC236}">
                <a16:creationId xmlns:a16="http://schemas.microsoft.com/office/drawing/2014/main" id="{C2F2D86B-C47E-4EA9-A488-2845D41AA17C}"/>
              </a:ext>
            </a:extLst>
          </p:cNvPr>
          <p:cNvSpPr/>
          <p:nvPr/>
        </p:nvSpPr>
        <p:spPr bwMode="auto">
          <a:xfrm>
            <a:off x="3471386" y="3520545"/>
            <a:ext cx="492272" cy="343592"/>
          </a:xfrm>
          <a:prstGeom prst="flowChartProcess">
            <a:avLst/>
          </a:prstGeom>
          <a:solidFill>
            <a:srgbClr val="D6FBF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/>
              <a:t>High Step Gap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A58252EB-70CB-4580-B418-D5F6C8A588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/>
          <a:p>
            <a:fld id="{8D106B86-2C1D-4C37-AAEC-BECB664F03FD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9886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Connector: Elbow 119">
            <a:extLst>
              <a:ext uri="{FF2B5EF4-FFF2-40B4-BE49-F238E27FC236}">
                <a16:creationId xmlns:a16="http://schemas.microsoft.com/office/drawing/2014/main" id="{671BF872-0963-AE29-76FB-2A859A77CEED}"/>
              </a:ext>
            </a:extLst>
          </p:cNvPr>
          <p:cNvCxnSpPr>
            <a:cxnSpLocks/>
            <a:endCxn id="198" idx="0"/>
          </p:cNvCxnSpPr>
          <p:nvPr/>
        </p:nvCxnSpPr>
        <p:spPr bwMode="auto">
          <a:xfrm rot="5400000">
            <a:off x="1445269" y="4291597"/>
            <a:ext cx="2332604" cy="96650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10FFEB76-5C8D-899F-70B8-3105CD2E4D5C}"/>
              </a:ext>
            </a:extLst>
          </p:cNvPr>
          <p:cNvCxnSpPr/>
          <p:nvPr/>
        </p:nvCxnSpPr>
        <p:spPr bwMode="auto">
          <a:xfrm>
            <a:off x="117553" y="2551985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6A6A74CC-FFD5-18CA-4C99-B0B72C7C3681}"/>
              </a:ext>
            </a:extLst>
          </p:cNvPr>
          <p:cNvCxnSpPr/>
          <p:nvPr/>
        </p:nvCxnSpPr>
        <p:spPr bwMode="auto">
          <a:xfrm>
            <a:off x="117553" y="328271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EA88B616-E686-AD20-612A-999682602D45}"/>
              </a:ext>
            </a:extLst>
          </p:cNvPr>
          <p:cNvCxnSpPr/>
          <p:nvPr/>
        </p:nvCxnSpPr>
        <p:spPr bwMode="auto">
          <a:xfrm>
            <a:off x="117553" y="3957548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3489C9B-9835-F634-44F4-FE26852E529D}"/>
              </a:ext>
            </a:extLst>
          </p:cNvPr>
          <p:cNvCxnSpPr/>
          <p:nvPr/>
        </p:nvCxnSpPr>
        <p:spPr bwMode="auto">
          <a:xfrm>
            <a:off x="117553" y="470662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4639DA3-2AE8-810B-BD40-C5BEEF921257}"/>
              </a:ext>
            </a:extLst>
          </p:cNvPr>
          <p:cNvCxnSpPr/>
          <p:nvPr/>
        </p:nvCxnSpPr>
        <p:spPr bwMode="auto">
          <a:xfrm>
            <a:off x="117553" y="5388360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42031DE-A7E8-BFB4-6C29-5B788E77FB53}"/>
              </a:ext>
            </a:extLst>
          </p:cNvPr>
          <p:cNvCxnSpPr/>
          <p:nvPr/>
        </p:nvCxnSpPr>
        <p:spPr bwMode="auto">
          <a:xfrm>
            <a:off x="119641" y="1182453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35F3BFE0-60BD-1D54-0876-27BDE8B97EAE}"/>
              </a:ext>
            </a:extLst>
          </p:cNvPr>
          <p:cNvCxnSpPr/>
          <p:nvPr/>
        </p:nvCxnSpPr>
        <p:spPr bwMode="auto">
          <a:xfrm>
            <a:off x="117553" y="1857184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7" name="10501">
            <a:extLst>
              <a:ext uri="{FF2B5EF4-FFF2-40B4-BE49-F238E27FC236}">
                <a16:creationId xmlns:a16="http://schemas.microsoft.com/office/drawing/2014/main" id="{4F21CF0F-3949-C31E-0AA7-9CD7EF777508}"/>
              </a:ext>
            </a:extLst>
          </p:cNvPr>
          <p:cNvSpPr/>
          <p:nvPr/>
        </p:nvSpPr>
        <p:spPr bwMode="auto">
          <a:xfrm>
            <a:off x="5884846" y="1908887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Unit Head - Large  (</a:t>
            </a:r>
            <a:r>
              <a:rPr lang="en-US" sz="850" dirty="0"/>
              <a:t>L</a:t>
            </a:r>
            <a:r>
              <a:rPr lang="en-US" sz="850" b="0" i="0" dirty="0"/>
              <a:t>1B) </a:t>
            </a:r>
            <a:r>
              <a:rPr lang="en-US" sz="850" b="1" dirty="0"/>
              <a:t>904  </a:t>
            </a:r>
          </a:p>
        </p:txBody>
      </p:sp>
      <p:sp>
        <p:nvSpPr>
          <p:cNvPr id="52" name="1050103">
            <a:extLst>
              <a:ext uri="{FF2B5EF4-FFF2-40B4-BE49-F238E27FC236}">
                <a16:creationId xmlns:a16="http://schemas.microsoft.com/office/drawing/2014/main" id="{45F5245A-C9EA-BD3F-DD44-5BFDC602B34C}"/>
              </a:ext>
            </a:extLst>
          </p:cNvPr>
          <p:cNvSpPr/>
          <p:nvPr/>
        </p:nvSpPr>
        <p:spPr bwMode="auto">
          <a:xfrm>
            <a:off x="5322117" y="2718324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 - Finance &amp; accounts = (M1/M2) </a:t>
            </a:r>
            <a:r>
              <a:rPr lang="en-US" sz="850" b="1" dirty="0"/>
              <a:t>551</a:t>
            </a:r>
          </a:p>
        </p:txBody>
      </p:sp>
      <p:sp>
        <p:nvSpPr>
          <p:cNvPr id="53" name="1050104">
            <a:extLst>
              <a:ext uri="{FF2B5EF4-FFF2-40B4-BE49-F238E27FC236}">
                <a16:creationId xmlns:a16="http://schemas.microsoft.com/office/drawing/2014/main" id="{A81C26BD-9033-FA98-6DA1-9A19F5ED426D}"/>
              </a:ext>
            </a:extLst>
          </p:cNvPr>
          <p:cNvSpPr/>
          <p:nvPr/>
        </p:nvSpPr>
        <p:spPr bwMode="auto">
          <a:xfrm>
            <a:off x="6833477" y="3309086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Lead-HR &amp; Admin. (Unit HR Head) (M1) </a:t>
            </a:r>
            <a:r>
              <a:rPr lang="en-US" sz="850" b="1" dirty="0"/>
              <a:t>496  </a:t>
            </a:r>
          </a:p>
        </p:txBody>
      </p:sp>
      <p:sp>
        <p:nvSpPr>
          <p:cNvPr id="54" name="1050106">
            <a:extLst>
              <a:ext uri="{FF2B5EF4-FFF2-40B4-BE49-F238E27FC236}">
                <a16:creationId xmlns:a16="http://schemas.microsoft.com/office/drawing/2014/main" id="{2D9936E6-34FD-CFE1-A1F5-315D3712214F}"/>
              </a:ext>
            </a:extLst>
          </p:cNvPr>
          <p:cNvSpPr/>
          <p:nvPr/>
        </p:nvSpPr>
        <p:spPr bwMode="auto">
          <a:xfrm>
            <a:off x="7756221" y="3360456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Lead-Quality (M1/M2) </a:t>
            </a:r>
            <a:r>
              <a:rPr lang="en-US" sz="850" b="1" dirty="0"/>
              <a:t>479</a:t>
            </a:r>
          </a:p>
        </p:txBody>
      </p:sp>
      <p:sp>
        <p:nvSpPr>
          <p:cNvPr id="80" name="1050101">
            <a:extLst>
              <a:ext uri="{FF2B5EF4-FFF2-40B4-BE49-F238E27FC236}">
                <a16:creationId xmlns:a16="http://schemas.microsoft.com/office/drawing/2014/main" id="{91B88E91-94A2-2536-9136-F799FEB809D5}"/>
              </a:ext>
            </a:extLst>
          </p:cNvPr>
          <p:cNvSpPr/>
          <p:nvPr/>
        </p:nvSpPr>
        <p:spPr bwMode="auto">
          <a:xfrm>
            <a:off x="9277827" y="4048241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Lead-Commercial  (M2/M3) </a:t>
            </a:r>
            <a:r>
              <a:rPr lang="en-US" sz="850" b="1" dirty="0"/>
              <a:t>344  </a:t>
            </a:r>
          </a:p>
        </p:txBody>
      </p:sp>
      <p:sp>
        <p:nvSpPr>
          <p:cNvPr id="81" name="1050105">
            <a:extLst>
              <a:ext uri="{FF2B5EF4-FFF2-40B4-BE49-F238E27FC236}">
                <a16:creationId xmlns:a16="http://schemas.microsoft.com/office/drawing/2014/main" id="{3509A233-3C9A-4A65-3F67-33C43E67EA49}"/>
              </a:ext>
            </a:extLst>
          </p:cNvPr>
          <p:cNvSpPr/>
          <p:nvPr/>
        </p:nvSpPr>
        <p:spPr bwMode="auto">
          <a:xfrm>
            <a:off x="10060107" y="4048241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Lead-Stores  (M2/M3) </a:t>
            </a:r>
            <a:r>
              <a:rPr lang="en-US" sz="850" b="1" dirty="0"/>
              <a:t>344  </a:t>
            </a:r>
          </a:p>
        </p:txBody>
      </p:sp>
      <p:sp>
        <p:nvSpPr>
          <p:cNvPr id="84" name="10501010">
            <a:extLst>
              <a:ext uri="{FF2B5EF4-FFF2-40B4-BE49-F238E27FC236}">
                <a16:creationId xmlns:a16="http://schemas.microsoft.com/office/drawing/2014/main" id="{AB9437E2-7EA7-D842-CFF9-596EBBD85F66}"/>
              </a:ext>
            </a:extLst>
          </p:cNvPr>
          <p:cNvSpPr/>
          <p:nvPr/>
        </p:nvSpPr>
        <p:spPr bwMode="auto">
          <a:xfrm>
            <a:off x="8680148" y="3389737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Lead-Materials, BUA  (M1)  </a:t>
            </a:r>
            <a:r>
              <a:rPr lang="en-US" sz="850" b="1" dirty="0"/>
              <a:t>383</a:t>
            </a:r>
          </a:p>
        </p:txBody>
      </p:sp>
      <p:sp>
        <p:nvSpPr>
          <p:cNvPr id="90" name="1050107">
            <a:extLst>
              <a:ext uri="{FF2B5EF4-FFF2-40B4-BE49-F238E27FC236}">
                <a16:creationId xmlns:a16="http://schemas.microsoft.com/office/drawing/2014/main" id="{82BBE77B-53D4-7903-746B-8C25251FC986}"/>
              </a:ext>
            </a:extLst>
          </p:cNvPr>
          <p:cNvSpPr/>
          <p:nvPr/>
        </p:nvSpPr>
        <p:spPr bwMode="auto">
          <a:xfrm>
            <a:off x="10856308" y="4095947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Lead-Environment (M2/M3) </a:t>
            </a:r>
            <a:r>
              <a:rPr lang="en-US" sz="850" b="1" dirty="0"/>
              <a:t>333  </a:t>
            </a:r>
          </a:p>
        </p:txBody>
      </p:sp>
      <p:sp>
        <p:nvSpPr>
          <p:cNvPr id="91" name="1050108">
            <a:extLst>
              <a:ext uri="{FF2B5EF4-FFF2-40B4-BE49-F238E27FC236}">
                <a16:creationId xmlns:a16="http://schemas.microsoft.com/office/drawing/2014/main" id="{3F73D014-7E28-EE9C-C849-D051728E6B80}"/>
              </a:ext>
            </a:extLst>
          </p:cNvPr>
          <p:cNvSpPr/>
          <p:nvPr/>
        </p:nvSpPr>
        <p:spPr bwMode="auto">
          <a:xfrm>
            <a:off x="11340089" y="3372790"/>
            <a:ext cx="784796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Lead-Safety &amp; Health (M1) </a:t>
            </a:r>
            <a:r>
              <a:rPr lang="en-US" sz="850" b="1" dirty="0"/>
              <a:t>393  </a:t>
            </a:r>
          </a:p>
        </p:txBody>
      </p:sp>
      <p:sp>
        <p:nvSpPr>
          <p:cNvPr id="94" name="105010402">
            <a:extLst>
              <a:ext uri="{FF2B5EF4-FFF2-40B4-BE49-F238E27FC236}">
                <a16:creationId xmlns:a16="http://schemas.microsoft.com/office/drawing/2014/main" id="{97D526D6-A7AE-972F-7688-E9FE27839DA4}"/>
              </a:ext>
            </a:extLst>
          </p:cNvPr>
          <p:cNvSpPr/>
          <p:nvPr/>
        </p:nvSpPr>
        <p:spPr bwMode="auto">
          <a:xfrm>
            <a:off x="7364397" y="4106131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Lead-Industrial Relations &amp; Compliance Mgmt. (M4) </a:t>
            </a:r>
            <a:r>
              <a:rPr lang="en-US" sz="850" b="1" dirty="0"/>
              <a:t>323  </a:t>
            </a:r>
          </a:p>
        </p:txBody>
      </p:sp>
      <p:sp>
        <p:nvSpPr>
          <p:cNvPr id="107" name="105010405">
            <a:extLst>
              <a:ext uri="{FF2B5EF4-FFF2-40B4-BE49-F238E27FC236}">
                <a16:creationId xmlns:a16="http://schemas.microsoft.com/office/drawing/2014/main" id="{C84BCA2D-10DF-7189-EF90-40DAAA48E0D3}"/>
              </a:ext>
            </a:extLst>
          </p:cNvPr>
          <p:cNvSpPr/>
          <p:nvPr/>
        </p:nvSpPr>
        <p:spPr bwMode="auto">
          <a:xfrm>
            <a:off x="6827359" y="4793399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/>
              <a:t>Site Lead - Admin. &amp; Security (M02) </a:t>
            </a:r>
            <a:r>
              <a:rPr lang="en-US" sz="850" b="1"/>
              <a:t>291  </a:t>
            </a:r>
          </a:p>
        </p:txBody>
      </p:sp>
      <p:cxnSp>
        <p:nvCxnSpPr>
          <p:cNvPr id="147" name="Connector: Elbow 146">
            <a:extLst>
              <a:ext uri="{FF2B5EF4-FFF2-40B4-BE49-F238E27FC236}">
                <a16:creationId xmlns:a16="http://schemas.microsoft.com/office/drawing/2014/main" id="{06A08FCA-2A33-CDE1-E475-2518F90FDDDD}"/>
              </a:ext>
            </a:extLst>
          </p:cNvPr>
          <p:cNvCxnSpPr>
            <a:stCxn id="17" idx="2"/>
            <a:endCxn id="52" idx="0"/>
          </p:cNvCxnSpPr>
          <p:nvPr/>
        </p:nvCxnSpPr>
        <p:spPr bwMode="auto">
          <a:xfrm rot="5400000">
            <a:off x="5907424" y="2306561"/>
            <a:ext cx="260797" cy="562729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49" name="Connector: Elbow 148">
            <a:extLst>
              <a:ext uri="{FF2B5EF4-FFF2-40B4-BE49-F238E27FC236}">
                <a16:creationId xmlns:a16="http://schemas.microsoft.com/office/drawing/2014/main" id="{CE563276-7993-0CCF-605C-86A75DB28843}"/>
              </a:ext>
            </a:extLst>
          </p:cNvPr>
          <p:cNvCxnSpPr>
            <a:stCxn id="17" idx="2"/>
            <a:endCxn id="53" idx="0"/>
          </p:cNvCxnSpPr>
          <p:nvPr/>
        </p:nvCxnSpPr>
        <p:spPr bwMode="auto">
          <a:xfrm rot="16200000" flipH="1">
            <a:off x="6367722" y="2408990"/>
            <a:ext cx="851559" cy="948631"/>
          </a:xfrm>
          <a:prstGeom prst="bentConnector3">
            <a:avLst>
              <a:gd name="adj1" fmla="val 54826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1" name="Connector: Elbow 150">
            <a:extLst>
              <a:ext uri="{FF2B5EF4-FFF2-40B4-BE49-F238E27FC236}">
                <a16:creationId xmlns:a16="http://schemas.microsoft.com/office/drawing/2014/main" id="{0790FB48-2C63-CDA9-AD52-CC04E245F72C}"/>
              </a:ext>
            </a:extLst>
          </p:cNvPr>
          <p:cNvCxnSpPr>
            <a:cxnSpLocks/>
          </p:cNvCxnSpPr>
          <p:nvPr/>
        </p:nvCxnSpPr>
        <p:spPr bwMode="auto">
          <a:xfrm rot="16200000" flipH="1">
            <a:off x="7187333" y="1588061"/>
            <a:ext cx="1590714" cy="3327008"/>
          </a:xfrm>
          <a:prstGeom prst="bentConnector3">
            <a:avLst>
              <a:gd name="adj1" fmla="val 2947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2" name="Connector: Elbow 151">
            <a:extLst>
              <a:ext uri="{FF2B5EF4-FFF2-40B4-BE49-F238E27FC236}">
                <a16:creationId xmlns:a16="http://schemas.microsoft.com/office/drawing/2014/main" id="{A00B6D32-943F-EA1F-FA24-717D05BCE4E5}"/>
              </a:ext>
            </a:extLst>
          </p:cNvPr>
          <p:cNvCxnSpPr>
            <a:stCxn id="17" idx="2"/>
            <a:endCxn id="81" idx="0"/>
          </p:cNvCxnSpPr>
          <p:nvPr/>
        </p:nvCxnSpPr>
        <p:spPr bwMode="auto">
          <a:xfrm rot="16200000" flipH="1">
            <a:off x="7578473" y="1198240"/>
            <a:ext cx="1590714" cy="4109288"/>
          </a:xfrm>
          <a:prstGeom prst="bentConnector3">
            <a:avLst>
              <a:gd name="adj1" fmla="val 2947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3" name="Connector: Elbow 152">
            <a:extLst>
              <a:ext uri="{FF2B5EF4-FFF2-40B4-BE49-F238E27FC236}">
                <a16:creationId xmlns:a16="http://schemas.microsoft.com/office/drawing/2014/main" id="{B4F253F6-18F1-67DE-38F5-0F0A7B91A626}"/>
              </a:ext>
            </a:extLst>
          </p:cNvPr>
          <p:cNvCxnSpPr>
            <a:cxnSpLocks/>
            <a:stCxn id="17" idx="2"/>
            <a:endCxn id="54" idx="0"/>
          </p:cNvCxnSpPr>
          <p:nvPr/>
        </p:nvCxnSpPr>
        <p:spPr bwMode="auto">
          <a:xfrm rot="16200000" flipH="1">
            <a:off x="6803409" y="1973303"/>
            <a:ext cx="902929" cy="1871375"/>
          </a:xfrm>
          <a:prstGeom prst="bentConnector3">
            <a:avLst>
              <a:gd name="adj1" fmla="val 51205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4" name="Connector: Elbow 153">
            <a:extLst>
              <a:ext uri="{FF2B5EF4-FFF2-40B4-BE49-F238E27FC236}">
                <a16:creationId xmlns:a16="http://schemas.microsoft.com/office/drawing/2014/main" id="{C90DCDE8-28E2-00EA-08DD-13AEE8FC5E72}"/>
              </a:ext>
            </a:extLst>
          </p:cNvPr>
          <p:cNvCxnSpPr>
            <a:cxnSpLocks/>
          </p:cNvCxnSpPr>
          <p:nvPr/>
        </p:nvCxnSpPr>
        <p:spPr bwMode="auto">
          <a:xfrm rot="16200000" flipH="1">
            <a:off x="7952721" y="823993"/>
            <a:ext cx="1638420" cy="4905489"/>
          </a:xfrm>
          <a:prstGeom prst="bentConnector3">
            <a:avLst>
              <a:gd name="adj1" fmla="val 28075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5" name="Connector: Elbow 154">
            <a:extLst>
              <a:ext uri="{FF2B5EF4-FFF2-40B4-BE49-F238E27FC236}">
                <a16:creationId xmlns:a16="http://schemas.microsoft.com/office/drawing/2014/main" id="{D064A4B6-AA7B-09AB-D8D1-9E5B81E91803}"/>
              </a:ext>
            </a:extLst>
          </p:cNvPr>
          <p:cNvCxnSpPr/>
          <p:nvPr/>
        </p:nvCxnSpPr>
        <p:spPr bwMode="auto">
          <a:xfrm rot="16200000" flipH="1">
            <a:off x="8568204" y="208508"/>
            <a:ext cx="915263" cy="5413301"/>
          </a:xfrm>
          <a:prstGeom prst="bentConnector3">
            <a:avLst>
              <a:gd name="adj1" fmla="val 49866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92" name="Connector: Elbow 191">
            <a:extLst>
              <a:ext uri="{FF2B5EF4-FFF2-40B4-BE49-F238E27FC236}">
                <a16:creationId xmlns:a16="http://schemas.microsoft.com/office/drawing/2014/main" id="{4AAB0AD5-20F1-0516-E0B0-A978033C7B16}"/>
              </a:ext>
            </a:extLst>
          </p:cNvPr>
          <p:cNvCxnSpPr>
            <a:stCxn id="53" idx="2"/>
            <a:endCxn id="94" idx="0"/>
          </p:cNvCxnSpPr>
          <p:nvPr/>
        </p:nvCxnSpPr>
        <p:spPr bwMode="auto">
          <a:xfrm rot="16200000" flipH="1">
            <a:off x="7409075" y="3716468"/>
            <a:ext cx="248405" cy="530920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95" name="Connector: Elbow 194">
            <a:extLst>
              <a:ext uri="{FF2B5EF4-FFF2-40B4-BE49-F238E27FC236}">
                <a16:creationId xmlns:a16="http://schemas.microsoft.com/office/drawing/2014/main" id="{E75C68B0-ED53-D059-F715-1DB2F31C1D0B}"/>
              </a:ext>
            </a:extLst>
          </p:cNvPr>
          <p:cNvCxnSpPr>
            <a:stCxn id="53" idx="2"/>
            <a:endCxn id="107" idx="0"/>
          </p:cNvCxnSpPr>
          <p:nvPr/>
        </p:nvCxnSpPr>
        <p:spPr bwMode="auto">
          <a:xfrm rot="5400000">
            <a:off x="6796922" y="4322503"/>
            <a:ext cx="935673" cy="6118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235" name="Flowchart: Process 234">
            <a:extLst>
              <a:ext uri="{FF2B5EF4-FFF2-40B4-BE49-F238E27FC236}">
                <a16:creationId xmlns:a16="http://schemas.microsoft.com/office/drawing/2014/main" id="{804534F6-07F8-8B31-B795-D468AA47A314}"/>
              </a:ext>
            </a:extLst>
          </p:cNvPr>
          <p:cNvSpPr/>
          <p:nvPr/>
        </p:nvSpPr>
        <p:spPr bwMode="auto">
          <a:xfrm>
            <a:off x="911247" y="1148474"/>
            <a:ext cx="1270000" cy="190500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800" b="1">
              <a:latin typeface="Arial Narrow" panose="020B0606020202030204" pitchFamily="34" charset="0"/>
            </a:endParaRPr>
          </a:p>
        </p:txBody>
      </p:sp>
      <p:sp>
        <p:nvSpPr>
          <p:cNvPr id="226" name="Title 2">
            <a:extLst>
              <a:ext uri="{FF2B5EF4-FFF2-40B4-BE49-F238E27FC236}">
                <a16:creationId xmlns:a16="http://schemas.microsoft.com/office/drawing/2014/main" id="{214C2B5F-D2AB-BDEF-B844-7A1D20737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93" y="80803"/>
            <a:ext cx="10514013" cy="332399"/>
          </a:xfrm>
        </p:spPr>
        <p:txBody>
          <a:bodyPr/>
          <a:lstStyle/>
          <a:p>
            <a:r>
              <a:rPr lang="en-US" sz="2400" dirty="0">
                <a:solidFill>
                  <a:schemeClr val="tx2"/>
                </a:solidFill>
              </a:rPr>
              <a:t>Emerging Relativity of roles – SBUs (BU-A)</a:t>
            </a:r>
          </a:p>
        </p:txBody>
      </p:sp>
      <p:sp>
        <p:nvSpPr>
          <p:cNvPr id="346" name="106">
            <a:extLst>
              <a:ext uri="{FF2B5EF4-FFF2-40B4-BE49-F238E27FC236}">
                <a16:creationId xmlns:a16="http://schemas.microsoft.com/office/drawing/2014/main" id="{DA5A8A88-BF99-7A5C-E0ED-E2A20ECBD61B}"/>
              </a:ext>
            </a:extLst>
          </p:cNvPr>
          <p:cNvSpPr/>
          <p:nvPr/>
        </p:nvSpPr>
        <p:spPr bwMode="auto">
          <a:xfrm>
            <a:off x="5849660" y="491682"/>
            <a:ext cx="939049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SBU Head – BU-A (</a:t>
            </a:r>
            <a:r>
              <a:rPr lang="en-US" sz="850" dirty="0"/>
              <a:t>CX</a:t>
            </a:r>
            <a:r>
              <a:rPr lang="en-US" sz="850" b="0" i="0" dirty="0"/>
              <a:t>1) </a:t>
            </a:r>
            <a:r>
              <a:rPr lang="en-US" sz="850" b="1" dirty="0"/>
              <a:t>1418  </a:t>
            </a:r>
          </a:p>
        </p:txBody>
      </p:sp>
      <p:cxnSp>
        <p:nvCxnSpPr>
          <p:cNvPr id="347" name="Connector: Elbow 346">
            <a:extLst>
              <a:ext uri="{FF2B5EF4-FFF2-40B4-BE49-F238E27FC236}">
                <a16:creationId xmlns:a16="http://schemas.microsoft.com/office/drawing/2014/main" id="{2F95E907-84F2-C870-9BA2-B93571CC8955}"/>
              </a:ext>
            </a:extLst>
          </p:cNvPr>
          <p:cNvCxnSpPr>
            <a:stCxn id="346" idx="2"/>
            <a:endCxn id="17" idx="0"/>
          </p:cNvCxnSpPr>
          <p:nvPr/>
        </p:nvCxnSpPr>
        <p:spPr bwMode="auto">
          <a:xfrm rot="16200000" flipH="1">
            <a:off x="5884903" y="1474603"/>
            <a:ext cx="868565" cy="1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354" name="10502">
            <a:extLst>
              <a:ext uri="{FF2B5EF4-FFF2-40B4-BE49-F238E27FC236}">
                <a16:creationId xmlns:a16="http://schemas.microsoft.com/office/drawing/2014/main" id="{77DB3691-6E14-2E9A-3A5A-00DF912AD906}"/>
              </a:ext>
            </a:extLst>
          </p:cNvPr>
          <p:cNvSpPr/>
          <p:nvPr/>
        </p:nvSpPr>
        <p:spPr bwMode="auto">
          <a:xfrm>
            <a:off x="697188" y="2673653"/>
            <a:ext cx="850900" cy="532455"/>
          </a:xfrm>
          <a:prstGeom prst="flowChartProcess">
            <a:avLst/>
          </a:prstGeom>
          <a:solidFill>
            <a:srgbClr val="D6FFF6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Head-Business Development (BI) (</a:t>
            </a:r>
            <a:r>
              <a:rPr lang="en-US" sz="850" dirty="0"/>
              <a:t>L2B</a:t>
            </a:r>
            <a:r>
              <a:rPr lang="en-US" sz="850" b="0" i="0" dirty="0"/>
              <a:t>/M1) </a:t>
            </a:r>
            <a:r>
              <a:rPr lang="en-US" sz="850" b="1" dirty="0"/>
              <a:t>579</a:t>
            </a:r>
          </a:p>
        </p:txBody>
      </p:sp>
      <p:cxnSp>
        <p:nvCxnSpPr>
          <p:cNvPr id="355" name="Connector: Elbow 354">
            <a:extLst>
              <a:ext uri="{FF2B5EF4-FFF2-40B4-BE49-F238E27FC236}">
                <a16:creationId xmlns:a16="http://schemas.microsoft.com/office/drawing/2014/main" id="{A0E06B72-8C3A-39E4-9B43-03F3D9DD55DE}"/>
              </a:ext>
            </a:extLst>
          </p:cNvPr>
          <p:cNvCxnSpPr>
            <a:cxnSpLocks/>
            <a:stCxn id="346" idx="2"/>
            <a:endCxn id="354" idx="0"/>
          </p:cNvCxnSpPr>
          <p:nvPr/>
        </p:nvCxnSpPr>
        <p:spPr bwMode="auto">
          <a:xfrm rot="5400000">
            <a:off x="2904247" y="-741286"/>
            <a:ext cx="1633331" cy="5196547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71" name="Slide Number Placeholder 4">
            <a:extLst>
              <a:ext uri="{FF2B5EF4-FFF2-40B4-BE49-F238E27FC236}">
                <a16:creationId xmlns:a16="http://schemas.microsoft.com/office/drawing/2014/main" id="{C0A26FF7-2358-B998-2BC9-9D98AD2A90D6}"/>
              </a:ext>
            </a:extLst>
          </p:cNvPr>
          <p:cNvSpPr txBox="1">
            <a:spLocks/>
          </p:cNvSpPr>
          <p:nvPr/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defPPr>
              <a:defRPr lang="en-US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Wingdings" panose="05000000000000000000" pitchFamily="2" charset="2"/>
              <a:buNone/>
              <a:defRPr sz="1000" b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400" b="0" kern="1200">
                <a:solidFill>
                  <a:schemeClr val="bg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252000" indent="-252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04000" indent="-252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SzTx/>
              <a:buFont typeface="Wingdings" panose="05000000000000000000" pitchFamily="2" charset="2"/>
              <a:buNone/>
              <a:tabLst/>
              <a:defRPr/>
            </a:pPr>
            <a:fld id="{8D106B86-2C1D-4C37-AAEC-BECB664F03FD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655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800"/>
                </a:spcAft>
                <a:buClr>
                  <a:srgbClr val="006550"/>
                </a:buClr>
                <a:buSzTx/>
                <a:buFont typeface="Wingdings" panose="05000000000000000000" pitchFamily="2" charset="2"/>
                <a:buNone/>
                <a:tabLst/>
                <a:defRPr/>
              </a:pPr>
              <a:t>3</a:t>
            </a:fld>
            <a:endParaRPr kumimoji="0" lang="en-GB" sz="1000" b="0" i="0" u="none" strike="noStrike" kern="1200" cap="none" spc="0" normalizeH="0" baseline="0" noProof="0">
              <a:ln>
                <a:noFill/>
              </a:ln>
              <a:solidFill>
                <a:srgbClr val="00655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2" name="1060101">
            <a:extLst>
              <a:ext uri="{FF2B5EF4-FFF2-40B4-BE49-F238E27FC236}">
                <a16:creationId xmlns:a16="http://schemas.microsoft.com/office/drawing/2014/main" id="{F45E8AEB-98B4-21D3-8086-6C1E47B62666}"/>
              </a:ext>
            </a:extLst>
          </p:cNvPr>
          <p:cNvSpPr/>
          <p:nvPr/>
        </p:nvSpPr>
        <p:spPr bwMode="auto">
          <a:xfrm>
            <a:off x="2508320" y="2629057"/>
            <a:ext cx="9251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Head-Operations, (</a:t>
            </a:r>
            <a:r>
              <a:rPr lang="en-US" sz="850" dirty="0"/>
              <a:t>L</a:t>
            </a:r>
            <a:r>
              <a:rPr lang="en-US" sz="850" b="0" i="0" dirty="0"/>
              <a:t>2B) </a:t>
            </a:r>
            <a:r>
              <a:rPr lang="en-US" sz="850" b="1" dirty="0"/>
              <a:t>666</a:t>
            </a:r>
          </a:p>
        </p:txBody>
      </p:sp>
      <p:cxnSp>
        <p:nvCxnSpPr>
          <p:cNvPr id="128" name="Connector: Elbow 127">
            <a:extLst>
              <a:ext uri="{FF2B5EF4-FFF2-40B4-BE49-F238E27FC236}">
                <a16:creationId xmlns:a16="http://schemas.microsoft.com/office/drawing/2014/main" id="{AF2B577D-245F-DF1A-0E4F-B1E1789DBB3F}"/>
              </a:ext>
            </a:extLst>
          </p:cNvPr>
          <p:cNvCxnSpPr>
            <a:cxnSpLocks/>
            <a:stCxn id="17" idx="1"/>
            <a:endCxn id="112" idx="0"/>
          </p:cNvCxnSpPr>
          <p:nvPr/>
        </p:nvCxnSpPr>
        <p:spPr bwMode="auto">
          <a:xfrm rot="10800000" flipV="1">
            <a:off x="2970890" y="2183207"/>
            <a:ext cx="2913956" cy="445850"/>
          </a:xfrm>
          <a:prstGeom prst="bentConnector2">
            <a:avLst/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30" name="Isosceles Triangle 129">
            <a:extLst>
              <a:ext uri="{FF2B5EF4-FFF2-40B4-BE49-F238E27FC236}">
                <a16:creationId xmlns:a16="http://schemas.microsoft.com/office/drawing/2014/main" id="{E19B55CC-37F7-1130-931F-43A0FF96F186}"/>
              </a:ext>
            </a:extLst>
          </p:cNvPr>
          <p:cNvSpPr/>
          <p:nvPr/>
        </p:nvSpPr>
        <p:spPr>
          <a:xfrm flipV="1">
            <a:off x="8451934" y="102005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31" name="Isosceles Triangle 130">
            <a:extLst>
              <a:ext uri="{FF2B5EF4-FFF2-40B4-BE49-F238E27FC236}">
                <a16:creationId xmlns:a16="http://schemas.microsoft.com/office/drawing/2014/main" id="{BC21A959-2944-4ABA-B355-6BA868432017}"/>
              </a:ext>
            </a:extLst>
          </p:cNvPr>
          <p:cNvSpPr/>
          <p:nvPr/>
        </p:nvSpPr>
        <p:spPr>
          <a:xfrm rot="10800000" flipV="1">
            <a:off x="8449466" y="349233"/>
            <a:ext cx="137160" cy="91440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65512B-E44D-5629-0FDC-EC0BDA4A2388}"/>
              </a:ext>
            </a:extLst>
          </p:cNvPr>
          <p:cNvSpPr txBox="1"/>
          <p:nvPr/>
        </p:nvSpPr>
        <p:spPr>
          <a:xfrm>
            <a:off x="8632263" y="48921"/>
            <a:ext cx="811688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Negative Outlier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EA86775C-96F1-F984-67C4-6E395680EECB}"/>
              </a:ext>
            </a:extLst>
          </p:cNvPr>
          <p:cNvSpPr txBox="1"/>
          <p:nvPr/>
        </p:nvSpPr>
        <p:spPr>
          <a:xfrm>
            <a:off x="8632263" y="296149"/>
            <a:ext cx="76520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Positive Outlier</a:t>
            </a:r>
          </a:p>
        </p:txBody>
      </p:sp>
      <p:sp>
        <p:nvSpPr>
          <p:cNvPr id="133" name="10211">
            <a:extLst>
              <a:ext uri="{FF2B5EF4-FFF2-40B4-BE49-F238E27FC236}">
                <a16:creationId xmlns:a16="http://schemas.microsoft.com/office/drawing/2014/main" id="{E8EE485F-9453-8518-1132-F4C7649BF37B}"/>
              </a:ext>
            </a:extLst>
          </p:cNvPr>
          <p:cNvSpPr/>
          <p:nvPr/>
        </p:nvSpPr>
        <p:spPr bwMode="auto">
          <a:xfrm>
            <a:off x="9549854" y="49255"/>
            <a:ext cx="536988" cy="196940"/>
          </a:xfrm>
          <a:prstGeom prst="flowChartProcess">
            <a:avLst/>
          </a:prstGeom>
          <a:solidFill>
            <a:schemeClr val="tx2">
              <a:lumMod val="10000"/>
              <a:lumOff val="9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134" name="10211">
            <a:extLst>
              <a:ext uri="{FF2B5EF4-FFF2-40B4-BE49-F238E27FC236}">
                <a16:creationId xmlns:a16="http://schemas.microsoft.com/office/drawing/2014/main" id="{779E6FDE-736D-2C74-03FF-A1DAB01AF063}"/>
              </a:ext>
            </a:extLst>
          </p:cNvPr>
          <p:cNvSpPr/>
          <p:nvPr/>
        </p:nvSpPr>
        <p:spPr bwMode="auto">
          <a:xfrm>
            <a:off x="9549384" y="296483"/>
            <a:ext cx="536988" cy="196940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4D815D8-950C-2324-75AB-50CDCED3D9F5}"/>
              </a:ext>
            </a:extLst>
          </p:cNvPr>
          <p:cNvSpPr txBox="1"/>
          <p:nvPr/>
        </p:nvSpPr>
        <p:spPr>
          <a:xfrm>
            <a:off x="10095039" y="48921"/>
            <a:ext cx="755582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Step-Gap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90DAB957-708F-90C6-83AD-07FDE9B8B694}"/>
              </a:ext>
            </a:extLst>
          </p:cNvPr>
          <p:cNvSpPr txBox="1"/>
          <p:nvPr/>
        </p:nvSpPr>
        <p:spPr>
          <a:xfrm>
            <a:off x="10095039" y="296149"/>
            <a:ext cx="73314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Step-Gap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5AF0A861-6FF1-76A9-D5D1-01DD6B99BF6D}"/>
              </a:ext>
            </a:extLst>
          </p:cNvPr>
          <p:cNvSpPr txBox="1"/>
          <p:nvPr/>
        </p:nvSpPr>
        <p:spPr>
          <a:xfrm>
            <a:off x="11183143" y="296149"/>
            <a:ext cx="1008857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Span of Control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2236FC6-2CE1-4B1B-67C2-61545A9ECFC6}"/>
              </a:ext>
            </a:extLst>
          </p:cNvPr>
          <p:cNvSpPr txBox="1"/>
          <p:nvPr/>
        </p:nvSpPr>
        <p:spPr>
          <a:xfrm>
            <a:off x="11170261" y="48921"/>
            <a:ext cx="1031299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Span of Control</a:t>
            </a:r>
          </a:p>
        </p:txBody>
      </p:sp>
      <p:pic>
        <p:nvPicPr>
          <p:cNvPr id="145" name="Graphic 144" descr="Bookmark">
            <a:extLst>
              <a:ext uri="{FF2B5EF4-FFF2-40B4-BE49-F238E27FC236}">
                <a16:creationId xmlns:a16="http://schemas.microsoft.com/office/drawing/2014/main" id="{C5DF1AA5-EBD5-56AA-59BB-94861D5485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13763" y="343881"/>
            <a:ext cx="247485" cy="167943"/>
          </a:xfrm>
          <a:prstGeom prst="rect">
            <a:avLst/>
          </a:prstGeom>
        </p:spPr>
      </p:pic>
      <p:pic>
        <p:nvPicPr>
          <p:cNvPr id="156" name="Graphic 155" descr="Bookmark">
            <a:extLst>
              <a:ext uri="{FF2B5EF4-FFF2-40B4-BE49-F238E27FC236}">
                <a16:creationId xmlns:a16="http://schemas.microsoft.com/office/drawing/2014/main" id="{CD52CA6C-610D-6D68-3B15-0891188EE4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95924" y="83718"/>
            <a:ext cx="247485" cy="167943"/>
          </a:xfrm>
          <a:prstGeom prst="rect">
            <a:avLst/>
          </a:prstGeom>
        </p:spPr>
      </p:pic>
      <p:pic>
        <p:nvPicPr>
          <p:cNvPr id="157" name="Graphic 156" descr="Bookmark">
            <a:extLst>
              <a:ext uri="{FF2B5EF4-FFF2-40B4-BE49-F238E27FC236}">
                <a16:creationId xmlns:a16="http://schemas.microsoft.com/office/drawing/2014/main" id="{B659859E-4C5B-7D17-137F-B16B585B0F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98524" y="910220"/>
            <a:ext cx="247485" cy="167943"/>
          </a:xfrm>
          <a:prstGeom prst="rect">
            <a:avLst/>
          </a:prstGeom>
        </p:spPr>
      </p:pic>
      <p:pic>
        <p:nvPicPr>
          <p:cNvPr id="159" name="Graphic 158" descr="Bookmark">
            <a:extLst>
              <a:ext uri="{FF2B5EF4-FFF2-40B4-BE49-F238E27FC236}">
                <a16:creationId xmlns:a16="http://schemas.microsoft.com/office/drawing/2014/main" id="{3922E666-768B-191D-3170-0E9A15A75B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63774" y="2287657"/>
            <a:ext cx="247485" cy="16794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8DF1BC7-1F95-F194-321B-9CF25828C5AD}"/>
              </a:ext>
            </a:extLst>
          </p:cNvPr>
          <p:cNvCxnSpPr>
            <a:cxnSpLocks/>
          </p:cNvCxnSpPr>
          <p:nvPr/>
        </p:nvCxnSpPr>
        <p:spPr>
          <a:xfrm>
            <a:off x="1326344" y="910220"/>
            <a:ext cx="0" cy="167864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02D66E7-9582-C140-DE3A-BBA65BA555B7}"/>
              </a:ext>
            </a:extLst>
          </p:cNvPr>
          <p:cNvCxnSpPr>
            <a:cxnSpLocks/>
          </p:cNvCxnSpPr>
          <p:nvPr/>
        </p:nvCxnSpPr>
        <p:spPr>
          <a:xfrm>
            <a:off x="1410191" y="1763372"/>
            <a:ext cx="272112" cy="12178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Isosceles Triangle 160">
            <a:extLst>
              <a:ext uri="{FF2B5EF4-FFF2-40B4-BE49-F238E27FC236}">
                <a16:creationId xmlns:a16="http://schemas.microsoft.com/office/drawing/2014/main" id="{9231CCDA-E968-0D3F-289A-5EF18990E1BB}"/>
              </a:ext>
            </a:extLst>
          </p:cNvPr>
          <p:cNvSpPr/>
          <p:nvPr/>
        </p:nvSpPr>
        <p:spPr>
          <a:xfrm flipV="1">
            <a:off x="7540918" y="4834718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505B5B63-E876-1AC6-C594-B7C406D9A8DA}"/>
              </a:ext>
            </a:extLst>
          </p:cNvPr>
          <p:cNvCxnSpPr>
            <a:cxnSpLocks/>
          </p:cNvCxnSpPr>
          <p:nvPr/>
        </p:nvCxnSpPr>
        <p:spPr>
          <a:xfrm>
            <a:off x="1277576" y="920266"/>
            <a:ext cx="0" cy="167864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Rectangle 164">
            <a:extLst>
              <a:ext uri="{FF2B5EF4-FFF2-40B4-BE49-F238E27FC236}">
                <a16:creationId xmlns:a16="http://schemas.microsoft.com/office/drawing/2014/main" id="{5F5413ED-3B93-1AA5-095B-5240B62A3330}"/>
              </a:ext>
            </a:extLst>
          </p:cNvPr>
          <p:cNvSpPr/>
          <p:nvPr/>
        </p:nvSpPr>
        <p:spPr>
          <a:xfrm>
            <a:off x="7912671" y="5290670"/>
            <a:ext cx="2003227" cy="47427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/>
                </a:solidFill>
              </a:rPr>
              <a:t>Current incumbent placed at a higher grade than evaluated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03E71861-122F-8E4F-A7F0-ED0FA61C1737}"/>
              </a:ext>
            </a:extLst>
          </p:cNvPr>
          <p:cNvCxnSpPr>
            <a:cxnSpLocks/>
          </p:cNvCxnSpPr>
          <p:nvPr/>
        </p:nvCxnSpPr>
        <p:spPr>
          <a:xfrm>
            <a:off x="7580125" y="5281146"/>
            <a:ext cx="272112" cy="12178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9" name="Table 3">
            <a:extLst>
              <a:ext uri="{FF2B5EF4-FFF2-40B4-BE49-F238E27FC236}">
                <a16:creationId xmlns:a16="http://schemas.microsoft.com/office/drawing/2014/main" id="{81227D7F-635E-47F9-A48D-4E433CB1B6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0217322"/>
              </p:ext>
            </p:extLst>
          </p:nvPr>
        </p:nvGraphicFramePr>
        <p:xfrm>
          <a:off x="7568" y="452671"/>
          <a:ext cx="157820" cy="5648904"/>
        </p:xfrm>
        <a:graphic>
          <a:graphicData uri="http://schemas.openxmlformats.org/drawingml/2006/table">
            <a:tbl>
              <a:tblPr firstRow="1" bandRow="1">
                <a:tableStyleId>{0EF5C547-3BE9-4BB1-989C-17B2047E03DF}</a:tableStyleId>
              </a:tblPr>
              <a:tblGrid>
                <a:gridCol w="157820">
                  <a:extLst>
                    <a:ext uri="{9D8B030D-6E8A-4147-A177-3AD203B41FA5}">
                      <a16:colId xmlns:a16="http://schemas.microsoft.com/office/drawing/2014/main" val="3065469534"/>
                    </a:ext>
                  </a:extLst>
                </a:gridCol>
              </a:tblGrid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L1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602881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L2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699614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L3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5489932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L4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176508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L5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6862045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L6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74823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L7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9101124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L8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014652"/>
                  </a:ext>
                </a:extLst>
              </a:tr>
            </a:tbl>
          </a:graphicData>
        </a:graphic>
      </p:graphicFrame>
      <p:sp>
        <p:nvSpPr>
          <p:cNvPr id="137" name="Flowchart: Process 136">
            <a:extLst>
              <a:ext uri="{FF2B5EF4-FFF2-40B4-BE49-F238E27FC236}">
                <a16:creationId xmlns:a16="http://schemas.microsoft.com/office/drawing/2014/main" id="{001E5DD7-6DEA-7D56-C7AE-94F5552AA9CF}"/>
              </a:ext>
            </a:extLst>
          </p:cNvPr>
          <p:cNvSpPr/>
          <p:nvPr/>
        </p:nvSpPr>
        <p:spPr bwMode="auto">
          <a:xfrm>
            <a:off x="169649" y="52876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1350-2000</a:t>
            </a:r>
            <a:endParaRPr lang="en-US" sz="800" b="0" i="0">
              <a:latin typeface="Arial Narrow" panose="020B0606020202030204" pitchFamily="34" charset="0"/>
            </a:endParaRPr>
          </a:p>
        </p:txBody>
      </p:sp>
      <p:sp>
        <p:nvSpPr>
          <p:cNvPr id="138" name="Flowchart: Process 137">
            <a:extLst>
              <a:ext uri="{FF2B5EF4-FFF2-40B4-BE49-F238E27FC236}">
                <a16:creationId xmlns:a16="http://schemas.microsoft.com/office/drawing/2014/main" id="{70FCCE17-3C44-478F-E232-F4C24EDC5C07}"/>
              </a:ext>
            </a:extLst>
          </p:cNvPr>
          <p:cNvSpPr/>
          <p:nvPr/>
        </p:nvSpPr>
        <p:spPr bwMode="auto">
          <a:xfrm>
            <a:off x="169649" y="1248695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950-1349 </a:t>
            </a:r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F7ECC63C-5CCC-A6B6-B561-728635B12D47}"/>
              </a:ext>
            </a:extLst>
          </p:cNvPr>
          <p:cNvGrpSpPr/>
          <p:nvPr/>
        </p:nvGrpSpPr>
        <p:grpSpPr>
          <a:xfrm>
            <a:off x="338922" y="496692"/>
            <a:ext cx="221783" cy="552690"/>
            <a:chOff x="332658" y="512279"/>
            <a:chExt cx="221783" cy="552690"/>
          </a:xfrm>
        </p:grpSpPr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A88B601C-1B94-48D1-F276-D06EC3398724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0472748F-EF82-B84D-051B-8C08A121B5F6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/>
                </a:rPr>
                <a:t>50%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44" name="Flowchart: Process 143">
            <a:extLst>
              <a:ext uri="{FF2B5EF4-FFF2-40B4-BE49-F238E27FC236}">
                <a16:creationId xmlns:a16="http://schemas.microsoft.com/office/drawing/2014/main" id="{960751F4-A2BA-AC69-A965-45B3BE4EA369}"/>
              </a:ext>
            </a:extLst>
          </p:cNvPr>
          <p:cNvSpPr/>
          <p:nvPr/>
        </p:nvSpPr>
        <p:spPr bwMode="auto">
          <a:xfrm>
            <a:off x="180300" y="1928470"/>
            <a:ext cx="152156" cy="57064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686-949</a:t>
            </a:r>
            <a:endParaRPr lang="en-US"/>
          </a:p>
        </p:txBody>
      </p: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D00474E6-E80F-7485-7743-884E0802E24B}"/>
              </a:ext>
            </a:extLst>
          </p:cNvPr>
          <p:cNvGrpSpPr/>
          <p:nvPr/>
        </p:nvGrpSpPr>
        <p:grpSpPr>
          <a:xfrm>
            <a:off x="342983" y="1236369"/>
            <a:ext cx="221783" cy="552690"/>
            <a:chOff x="332658" y="512279"/>
            <a:chExt cx="221783" cy="552690"/>
          </a:xfrm>
        </p:grpSpPr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00F20DE4-9FCF-443A-D7BA-716A5F05EE0E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2731C409-EBAF-588B-4039-7854AEB55618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42%</a:t>
              </a:r>
            </a:p>
          </p:txBody>
        </p:sp>
      </p:grpSp>
      <p:sp>
        <p:nvSpPr>
          <p:cNvPr id="163" name="Flowchart: Process 162">
            <a:extLst>
              <a:ext uri="{FF2B5EF4-FFF2-40B4-BE49-F238E27FC236}">
                <a16:creationId xmlns:a16="http://schemas.microsoft.com/office/drawing/2014/main" id="{D8C5B60F-E26F-8359-303B-7797B7E14AB7}"/>
              </a:ext>
            </a:extLst>
          </p:cNvPr>
          <p:cNvSpPr/>
          <p:nvPr/>
        </p:nvSpPr>
        <p:spPr bwMode="auto">
          <a:xfrm flipH="1">
            <a:off x="81173" y="2574594"/>
            <a:ext cx="377233" cy="65085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502-685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A60CBE0D-79AC-1762-AC36-4AA8BC4600CF}"/>
              </a:ext>
            </a:extLst>
          </p:cNvPr>
          <p:cNvGrpSpPr/>
          <p:nvPr/>
        </p:nvGrpSpPr>
        <p:grpSpPr>
          <a:xfrm>
            <a:off x="338922" y="1943086"/>
            <a:ext cx="221783" cy="552690"/>
            <a:chOff x="332658" y="512279"/>
            <a:chExt cx="221783" cy="552690"/>
          </a:xfrm>
        </p:grpSpPr>
        <p:cxnSp>
          <p:nvCxnSpPr>
            <p:cNvPr id="168" name="Straight Arrow Connector 167">
              <a:extLst>
                <a:ext uri="{FF2B5EF4-FFF2-40B4-BE49-F238E27FC236}">
                  <a16:creationId xmlns:a16="http://schemas.microsoft.com/office/drawing/2014/main" id="{F0ABAC99-3F03-8CFE-B9D7-74ABAB97A03B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5DD56AB3-A257-0DAA-5288-98A2852AF258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/>
                </a:rPr>
                <a:t>40%</a:t>
              </a:r>
            </a:p>
          </p:txBody>
        </p:sp>
      </p:grpSp>
      <p:sp>
        <p:nvSpPr>
          <p:cNvPr id="170" name="Flowchart: Process 169">
            <a:extLst>
              <a:ext uri="{FF2B5EF4-FFF2-40B4-BE49-F238E27FC236}">
                <a16:creationId xmlns:a16="http://schemas.microsoft.com/office/drawing/2014/main" id="{44F0319E-EC30-095B-ED56-1E806A4201C7}"/>
              </a:ext>
            </a:extLst>
          </p:cNvPr>
          <p:cNvSpPr/>
          <p:nvPr/>
        </p:nvSpPr>
        <p:spPr bwMode="auto">
          <a:xfrm>
            <a:off x="169649" y="3355559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369-501</a:t>
            </a:r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D4FB7749-838C-F7C7-C4DC-0BF01E543AFC}"/>
              </a:ext>
            </a:extLst>
          </p:cNvPr>
          <p:cNvGrpSpPr/>
          <p:nvPr/>
        </p:nvGrpSpPr>
        <p:grpSpPr>
          <a:xfrm>
            <a:off x="351004" y="2626109"/>
            <a:ext cx="221783" cy="552690"/>
            <a:chOff x="332658" y="512279"/>
            <a:chExt cx="221783" cy="552690"/>
          </a:xfrm>
        </p:grpSpPr>
        <p:cxnSp>
          <p:nvCxnSpPr>
            <p:cNvPr id="172" name="Straight Arrow Connector 171">
              <a:extLst>
                <a:ext uri="{FF2B5EF4-FFF2-40B4-BE49-F238E27FC236}">
                  <a16:creationId xmlns:a16="http://schemas.microsoft.com/office/drawing/2014/main" id="{1651C18B-0E25-B0D7-0171-FD3E74802129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5F565DDB-DF9D-E30E-C46C-CDADD5394F54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/>
                </a:rPr>
                <a:t>40%</a:t>
              </a:r>
            </a:p>
          </p:txBody>
        </p:sp>
      </p:grpSp>
      <p:sp>
        <p:nvSpPr>
          <p:cNvPr id="174" name="Flowchart: Process 173">
            <a:extLst>
              <a:ext uri="{FF2B5EF4-FFF2-40B4-BE49-F238E27FC236}">
                <a16:creationId xmlns:a16="http://schemas.microsoft.com/office/drawing/2014/main" id="{76C0B345-9580-BF74-53A3-78C36FF03515}"/>
              </a:ext>
            </a:extLst>
          </p:cNvPr>
          <p:cNvSpPr/>
          <p:nvPr/>
        </p:nvSpPr>
        <p:spPr bwMode="auto">
          <a:xfrm>
            <a:off x="169649" y="4060774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310-368</a:t>
            </a:r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B22FEE53-48B6-C45B-8AAD-F58D32524F40}"/>
              </a:ext>
            </a:extLst>
          </p:cNvPr>
          <p:cNvGrpSpPr/>
          <p:nvPr/>
        </p:nvGrpSpPr>
        <p:grpSpPr>
          <a:xfrm>
            <a:off x="338922" y="3349221"/>
            <a:ext cx="221783" cy="552690"/>
            <a:chOff x="332658" y="512279"/>
            <a:chExt cx="221783" cy="552690"/>
          </a:xfrm>
        </p:grpSpPr>
        <p:cxnSp>
          <p:nvCxnSpPr>
            <p:cNvPr id="176" name="Straight Arrow Connector 175">
              <a:extLst>
                <a:ext uri="{FF2B5EF4-FFF2-40B4-BE49-F238E27FC236}">
                  <a16:creationId xmlns:a16="http://schemas.microsoft.com/office/drawing/2014/main" id="{AEC20E54-C409-45ED-BECE-AD53587F6A16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CCB21125-8CF9-DE93-3F7F-D8FAFC2D2231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/>
                </a:rPr>
                <a:t>35%</a:t>
              </a:r>
              <a:endParaRPr lang="en-US"/>
            </a:p>
          </p:txBody>
        </p:sp>
      </p:grpSp>
      <p:sp>
        <p:nvSpPr>
          <p:cNvPr id="178" name="Flowchart: Process 177">
            <a:extLst>
              <a:ext uri="{FF2B5EF4-FFF2-40B4-BE49-F238E27FC236}">
                <a16:creationId xmlns:a16="http://schemas.microsoft.com/office/drawing/2014/main" id="{C4F05145-4906-0E36-829F-89A358A5680B}"/>
              </a:ext>
            </a:extLst>
          </p:cNvPr>
          <p:cNvSpPr/>
          <p:nvPr/>
        </p:nvSpPr>
        <p:spPr bwMode="auto">
          <a:xfrm>
            <a:off x="169649" y="477234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268-309</a:t>
            </a:r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61FBA723-2C12-7CA8-67DA-3133B0A6CC8B}"/>
              </a:ext>
            </a:extLst>
          </p:cNvPr>
          <p:cNvGrpSpPr/>
          <p:nvPr/>
        </p:nvGrpSpPr>
        <p:grpSpPr>
          <a:xfrm>
            <a:off x="342983" y="4046841"/>
            <a:ext cx="221783" cy="552690"/>
            <a:chOff x="332658" y="512279"/>
            <a:chExt cx="221783" cy="552690"/>
          </a:xfrm>
        </p:grpSpPr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F7045FA7-E845-6971-CD23-741A5048B000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8366F3DC-7A94-712F-6E25-13EABAE612ED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/>
                </a:rPr>
                <a:t>20%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82" name="Flowchart: Process 181">
            <a:extLst>
              <a:ext uri="{FF2B5EF4-FFF2-40B4-BE49-F238E27FC236}">
                <a16:creationId xmlns:a16="http://schemas.microsoft.com/office/drawing/2014/main" id="{465E7115-5CC6-0AD3-20BC-81A442E729CA}"/>
              </a:ext>
            </a:extLst>
          </p:cNvPr>
          <p:cNvSpPr/>
          <p:nvPr/>
        </p:nvSpPr>
        <p:spPr bwMode="auto">
          <a:xfrm>
            <a:off x="199050" y="5418183"/>
            <a:ext cx="117416" cy="67639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267 and Below</a:t>
            </a:r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700BF835-466F-2DEC-8386-58C8BDAE9EDF}"/>
              </a:ext>
            </a:extLst>
          </p:cNvPr>
          <p:cNvGrpSpPr/>
          <p:nvPr/>
        </p:nvGrpSpPr>
        <p:grpSpPr>
          <a:xfrm>
            <a:off x="338922" y="4762702"/>
            <a:ext cx="221783" cy="552690"/>
            <a:chOff x="332658" y="512279"/>
            <a:chExt cx="221783" cy="552690"/>
          </a:xfrm>
        </p:grpSpPr>
        <p:cxnSp>
          <p:nvCxnSpPr>
            <p:cNvPr id="184" name="Straight Arrow Connector 183">
              <a:extLst>
                <a:ext uri="{FF2B5EF4-FFF2-40B4-BE49-F238E27FC236}">
                  <a16:creationId xmlns:a16="http://schemas.microsoft.com/office/drawing/2014/main" id="{57C71E6A-4F81-80C4-8DD1-BE351FBB1CD7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D1AFF4EE-54A6-FA8F-50B0-AE8B1260D207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15%</a:t>
              </a:r>
            </a:p>
          </p:txBody>
        </p:sp>
      </p:grpSp>
      <p:sp>
        <p:nvSpPr>
          <p:cNvPr id="186" name="10502">
            <a:extLst>
              <a:ext uri="{FF2B5EF4-FFF2-40B4-BE49-F238E27FC236}">
                <a16:creationId xmlns:a16="http://schemas.microsoft.com/office/drawing/2014/main" id="{A56710B4-0B20-4308-0F1B-56C0316E31A6}"/>
              </a:ext>
            </a:extLst>
          </p:cNvPr>
          <p:cNvSpPr/>
          <p:nvPr/>
        </p:nvSpPr>
        <p:spPr bwMode="auto">
          <a:xfrm>
            <a:off x="1592300" y="2637150"/>
            <a:ext cx="850900" cy="532455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 Sales and Marketing (BUA) (L2A/L2B) </a:t>
            </a:r>
            <a:r>
              <a:rPr lang="en-US" sz="850" b="1" dirty="0"/>
              <a:t>666</a:t>
            </a:r>
          </a:p>
        </p:txBody>
      </p:sp>
      <p:cxnSp>
        <p:nvCxnSpPr>
          <p:cNvPr id="189" name="Connector: Elbow 188">
            <a:extLst>
              <a:ext uri="{FF2B5EF4-FFF2-40B4-BE49-F238E27FC236}">
                <a16:creationId xmlns:a16="http://schemas.microsoft.com/office/drawing/2014/main" id="{05B30990-A807-5B8B-B852-47539FA7DB6F}"/>
              </a:ext>
            </a:extLst>
          </p:cNvPr>
          <p:cNvCxnSpPr>
            <a:cxnSpLocks/>
            <a:stCxn id="346" idx="2"/>
            <a:endCxn id="186" idx="0"/>
          </p:cNvCxnSpPr>
          <p:nvPr/>
        </p:nvCxnSpPr>
        <p:spPr bwMode="auto">
          <a:xfrm rot="5400000">
            <a:off x="3370054" y="-311981"/>
            <a:ext cx="1596828" cy="4301435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BF972C9-BE8D-ACCA-E9DA-08118323B31E}"/>
              </a:ext>
            </a:extLst>
          </p:cNvPr>
          <p:cNvSpPr/>
          <p:nvPr/>
        </p:nvSpPr>
        <p:spPr>
          <a:xfrm>
            <a:off x="928201" y="812792"/>
            <a:ext cx="3600486" cy="77182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/>
                </a:solidFill>
              </a:rPr>
              <a:t>High Step Gap (Almost): Manager will end up spending effort in working with this role / guiding / directing sales effort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/>
                </a:solidFill>
              </a:rPr>
              <a:t>Subordinate role is unlikely to be a potential successor to the manager’s role</a:t>
            </a:r>
          </a:p>
        </p:txBody>
      </p:sp>
      <p:sp>
        <p:nvSpPr>
          <p:cNvPr id="196" name="1060101">
            <a:extLst>
              <a:ext uri="{FF2B5EF4-FFF2-40B4-BE49-F238E27FC236}">
                <a16:creationId xmlns:a16="http://schemas.microsoft.com/office/drawing/2014/main" id="{7394FBDD-7438-4F0A-9EAA-74E154EDA97F}"/>
              </a:ext>
            </a:extLst>
          </p:cNvPr>
          <p:cNvSpPr/>
          <p:nvPr/>
        </p:nvSpPr>
        <p:spPr bwMode="auto">
          <a:xfrm>
            <a:off x="2113969" y="3336329"/>
            <a:ext cx="925140" cy="548640"/>
          </a:xfrm>
          <a:prstGeom prst="flowChartProcess">
            <a:avLst/>
          </a:prstGeom>
          <a:solidFill>
            <a:schemeClr val="bg1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Plant Manager  (M3) </a:t>
            </a:r>
            <a:r>
              <a:rPr lang="en-US" sz="850" b="1" dirty="0"/>
              <a:t>449</a:t>
            </a:r>
          </a:p>
        </p:txBody>
      </p:sp>
      <p:sp>
        <p:nvSpPr>
          <p:cNvPr id="197" name="1060101">
            <a:extLst>
              <a:ext uri="{FF2B5EF4-FFF2-40B4-BE49-F238E27FC236}">
                <a16:creationId xmlns:a16="http://schemas.microsoft.com/office/drawing/2014/main" id="{C98AD44E-3A8D-0692-3225-37EA3D49C7C8}"/>
              </a:ext>
            </a:extLst>
          </p:cNvPr>
          <p:cNvSpPr/>
          <p:nvPr/>
        </p:nvSpPr>
        <p:spPr bwMode="auto">
          <a:xfrm>
            <a:off x="2114233" y="4022603"/>
            <a:ext cx="925140" cy="548640"/>
          </a:xfrm>
          <a:prstGeom prst="flowChartProcess">
            <a:avLst/>
          </a:prstGeom>
          <a:solidFill>
            <a:schemeClr val="bg1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Section </a:t>
            </a:r>
            <a:r>
              <a:rPr lang="en-US" sz="850" b="0" i="0" dirty="0" err="1"/>
              <a:t>Incharge</a:t>
            </a:r>
            <a:r>
              <a:rPr lang="en-US" sz="850" b="0" i="0" dirty="0"/>
              <a:t> - Production (M3/M4/M5) </a:t>
            </a:r>
            <a:r>
              <a:rPr lang="en-US" sz="850" b="1" i="0" dirty="0"/>
              <a:t>353</a:t>
            </a:r>
            <a:endParaRPr lang="en-US" sz="850" b="1" dirty="0"/>
          </a:p>
        </p:txBody>
      </p:sp>
      <p:sp>
        <p:nvSpPr>
          <p:cNvPr id="198" name="1060101">
            <a:extLst>
              <a:ext uri="{FF2B5EF4-FFF2-40B4-BE49-F238E27FC236}">
                <a16:creationId xmlns:a16="http://schemas.microsoft.com/office/drawing/2014/main" id="{6A6B7339-A4AF-EEA9-AF0C-3AA850BEBC90}"/>
              </a:ext>
            </a:extLst>
          </p:cNvPr>
          <p:cNvSpPr/>
          <p:nvPr/>
        </p:nvSpPr>
        <p:spPr bwMode="auto">
          <a:xfrm>
            <a:off x="2100676" y="5506224"/>
            <a:ext cx="925140" cy="548640"/>
          </a:xfrm>
          <a:prstGeom prst="flowChartProcess">
            <a:avLst/>
          </a:prstGeom>
          <a:solidFill>
            <a:schemeClr val="bg1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Shift </a:t>
            </a:r>
            <a:r>
              <a:rPr lang="en-US" sz="850" b="0" i="0" dirty="0" err="1"/>
              <a:t>Incharge</a:t>
            </a:r>
            <a:r>
              <a:rPr lang="en-US" sz="850" b="0" i="0" dirty="0"/>
              <a:t> - Production (M4/M5/M6/M7) </a:t>
            </a:r>
            <a:r>
              <a:rPr lang="en-US" sz="850" b="1" dirty="0"/>
              <a:t>261</a:t>
            </a:r>
          </a:p>
        </p:txBody>
      </p:sp>
      <p:cxnSp>
        <p:nvCxnSpPr>
          <p:cNvPr id="210" name="Connector: Elbow 209">
            <a:extLst>
              <a:ext uri="{FF2B5EF4-FFF2-40B4-BE49-F238E27FC236}">
                <a16:creationId xmlns:a16="http://schemas.microsoft.com/office/drawing/2014/main" id="{0F19C395-65C2-6FED-9536-FEF13EE8DC0D}"/>
              </a:ext>
            </a:extLst>
          </p:cNvPr>
          <p:cNvCxnSpPr/>
          <p:nvPr/>
        </p:nvCxnSpPr>
        <p:spPr bwMode="auto">
          <a:xfrm rot="16200000" flipH="1">
            <a:off x="7217746" y="1558968"/>
            <a:ext cx="932210" cy="2729329"/>
          </a:xfrm>
          <a:prstGeom prst="bentConnector3">
            <a:avLst>
              <a:gd name="adj1" fmla="val 49868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211" name="1050102">
            <a:extLst>
              <a:ext uri="{FF2B5EF4-FFF2-40B4-BE49-F238E27FC236}">
                <a16:creationId xmlns:a16="http://schemas.microsoft.com/office/drawing/2014/main" id="{6836C0BB-BEB6-0361-D7D1-EA30285D0815}"/>
              </a:ext>
            </a:extLst>
          </p:cNvPr>
          <p:cNvSpPr/>
          <p:nvPr/>
        </p:nvSpPr>
        <p:spPr bwMode="auto">
          <a:xfrm>
            <a:off x="4046302" y="3343192"/>
            <a:ext cx="841248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Head-Engineering (M1/M2) </a:t>
            </a:r>
            <a:r>
              <a:rPr lang="en-US" sz="850" b="1" dirty="0"/>
              <a:t>496</a:t>
            </a:r>
          </a:p>
        </p:txBody>
      </p:sp>
      <p:sp>
        <p:nvSpPr>
          <p:cNvPr id="212" name="105010201">
            <a:extLst>
              <a:ext uri="{FF2B5EF4-FFF2-40B4-BE49-F238E27FC236}">
                <a16:creationId xmlns:a16="http://schemas.microsoft.com/office/drawing/2014/main" id="{1DD8F1B0-9821-165F-CA6C-FAFA6F36DC11}"/>
              </a:ext>
            </a:extLst>
          </p:cNvPr>
          <p:cNvSpPr/>
          <p:nvPr/>
        </p:nvSpPr>
        <p:spPr bwMode="auto">
          <a:xfrm>
            <a:off x="3914467" y="4052867"/>
            <a:ext cx="678821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Lead-Civil (M4)  </a:t>
            </a:r>
            <a:r>
              <a:rPr lang="en-US" sz="850" b="1" dirty="0"/>
              <a:t>344  </a:t>
            </a:r>
          </a:p>
        </p:txBody>
      </p:sp>
      <p:sp>
        <p:nvSpPr>
          <p:cNvPr id="213" name="105010202">
            <a:extLst>
              <a:ext uri="{FF2B5EF4-FFF2-40B4-BE49-F238E27FC236}">
                <a16:creationId xmlns:a16="http://schemas.microsoft.com/office/drawing/2014/main" id="{E9F4E2B0-3BF0-1585-0EF9-ED644D87739D}"/>
              </a:ext>
            </a:extLst>
          </p:cNvPr>
          <p:cNvSpPr/>
          <p:nvPr/>
        </p:nvSpPr>
        <p:spPr bwMode="auto">
          <a:xfrm>
            <a:off x="3108705" y="4040465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Lead-Instrumentation   (M2/M3) </a:t>
            </a:r>
            <a:r>
              <a:rPr lang="en-US" sz="850" b="1" dirty="0"/>
              <a:t>344  </a:t>
            </a:r>
          </a:p>
        </p:txBody>
      </p:sp>
      <p:sp>
        <p:nvSpPr>
          <p:cNvPr id="214" name="105010203">
            <a:extLst>
              <a:ext uri="{FF2B5EF4-FFF2-40B4-BE49-F238E27FC236}">
                <a16:creationId xmlns:a16="http://schemas.microsoft.com/office/drawing/2014/main" id="{622AB2EB-8E8A-6765-C100-59A7F0533002}"/>
              </a:ext>
            </a:extLst>
          </p:cNvPr>
          <p:cNvSpPr/>
          <p:nvPr/>
        </p:nvSpPr>
        <p:spPr bwMode="auto">
          <a:xfrm>
            <a:off x="4658581" y="4073927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Lead-Mechanical  (M2/M3) </a:t>
            </a:r>
            <a:r>
              <a:rPr lang="en-US" sz="850" b="1" dirty="0"/>
              <a:t>344  </a:t>
            </a:r>
          </a:p>
        </p:txBody>
      </p:sp>
      <p:sp>
        <p:nvSpPr>
          <p:cNvPr id="215" name="105010205">
            <a:extLst>
              <a:ext uri="{FF2B5EF4-FFF2-40B4-BE49-F238E27FC236}">
                <a16:creationId xmlns:a16="http://schemas.microsoft.com/office/drawing/2014/main" id="{BBDD17BD-FF50-D7DD-16BC-20F07585D302}"/>
              </a:ext>
            </a:extLst>
          </p:cNvPr>
          <p:cNvSpPr/>
          <p:nvPr/>
        </p:nvSpPr>
        <p:spPr bwMode="auto">
          <a:xfrm>
            <a:off x="5490429" y="4073927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Lead-Utilities  (M2/M3) </a:t>
            </a:r>
            <a:r>
              <a:rPr lang="en-US" sz="850" b="1" dirty="0"/>
              <a:t>344  </a:t>
            </a:r>
          </a:p>
        </p:txBody>
      </p:sp>
      <p:sp>
        <p:nvSpPr>
          <p:cNvPr id="216" name="105010204">
            <a:extLst>
              <a:ext uri="{FF2B5EF4-FFF2-40B4-BE49-F238E27FC236}">
                <a16:creationId xmlns:a16="http://schemas.microsoft.com/office/drawing/2014/main" id="{A6DE2AB4-C3A5-4A24-C7C9-1F8648D98D44}"/>
              </a:ext>
            </a:extLst>
          </p:cNvPr>
          <p:cNvSpPr/>
          <p:nvPr/>
        </p:nvSpPr>
        <p:spPr bwMode="auto">
          <a:xfrm>
            <a:off x="6346619" y="4112144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Lead-MIQA (M2/M3) </a:t>
            </a:r>
            <a:r>
              <a:rPr lang="en-US" sz="850" b="1" dirty="0"/>
              <a:t>333  </a:t>
            </a:r>
          </a:p>
        </p:txBody>
      </p:sp>
      <p:cxnSp>
        <p:nvCxnSpPr>
          <p:cNvPr id="217" name="Connector: Elbow 216">
            <a:extLst>
              <a:ext uri="{FF2B5EF4-FFF2-40B4-BE49-F238E27FC236}">
                <a16:creationId xmlns:a16="http://schemas.microsoft.com/office/drawing/2014/main" id="{C7C29E2C-C687-447E-52E9-B531B01E5701}"/>
              </a:ext>
            </a:extLst>
          </p:cNvPr>
          <p:cNvCxnSpPr>
            <a:stCxn id="211" idx="2"/>
            <a:endCxn id="212" idx="0"/>
          </p:cNvCxnSpPr>
          <p:nvPr/>
        </p:nvCxnSpPr>
        <p:spPr bwMode="auto">
          <a:xfrm rot="5400000">
            <a:off x="4279885" y="3865825"/>
            <a:ext cx="161035" cy="213048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8" name="Connector: Elbow 217">
            <a:extLst>
              <a:ext uri="{FF2B5EF4-FFF2-40B4-BE49-F238E27FC236}">
                <a16:creationId xmlns:a16="http://schemas.microsoft.com/office/drawing/2014/main" id="{61CAD72B-B98B-9ADC-BD52-6C5ACE59ACA2}"/>
              </a:ext>
            </a:extLst>
          </p:cNvPr>
          <p:cNvCxnSpPr>
            <a:stCxn id="211" idx="2"/>
            <a:endCxn id="213" idx="0"/>
          </p:cNvCxnSpPr>
          <p:nvPr/>
        </p:nvCxnSpPr>
        <p:spPr bwMode="auto">
          <a:xfrm rot="5400000">
            <a:off x="3907810" y="3481348"/>
            <a:ext cx="148633" cy="969601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9" name="Connector: Elbow 218">
            <a:extLst>
              <a:ext uri="{FF2B5EF4-FFF2-40B4-BE49-F238E27FC236}">
                <a16:creationId xmlns:a16="http://schemas.microsoft.com/office/drawing/2014/main" id="{AB08D8FC-DD37-9C08-DF2B-1D700B4153AE}"/>
              </a:ext>
            </a:extLst>
          </p:cNvPr>
          <p:cNvCxnSpPr>
            <a:stCxn id="211" idx="2"/>
            <a:endCxn id="215" idx="0"/>
          </p:cNvCxnSpPr>
          <p:nvPr/>
        </p:nvCxnSpPr>
        <p:spPr bwMode="auto">
          <a:xfrm rot="16200000" flipH="1">
            <a:off x="5081940" y="3276817"/>
            <a:ext cx="182095" cy="1412123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20" name="Connector: Elbow 219">
            <a:extLst>
              <a:ext uri="{FF2B5EF4-FFF2-40B4-BE49-F238E27FC236}">
                <a16:creationId xmlns:a16="http://schemas.microsoft.com/office/drawing/2014/main" id="{D3027DE9-594A-FF09-7564-30E95F6D87BC}"/>
              </a:ext>
            </a:extLst>
          </p:cNvPr>
          <p:cNvCxnSpPr/>
          <p:nvPr/>
        </p:nvCxnSpPr>
        <p:spPr bwMode="auto">
          <a:xfrm rot="16200000" flipH="1">
            <a:off x="5492198" y="2867388"/>
            <a:ext cx="220312" cy="2268313"/>
          </a:xfrm>
          <a:prstGeom prst="bentConnector3">
            <a:avLst>
              <a:gd name="adj1" fmla="val 45059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21" name="Connector: Elbow 220">
            <a:extLst>
              <a:ext uri="{FF2B5EF4-FFF2-40B4-BE49-F238E27FC236}">
                <a16:creationId xmlns:a16="http://schemas.microsoft.com/office/drawing/2014/main" id="{94F19F86-B984-B57B-B788-3816AB810ACD}"/>
              </a:ext>
            </a:extLst>
          </p:cNvPr>
          <p:cNvCxnSpPr>
            <a:stCxn id="211" idx="2"/>
            <a:endCxn id="214" idx="0"/>
          </p:cNvCxnSpPr>
          <p:nvPr/>
        </p:nvCxnSpPr>
        <p:spPr bwMode="auto">
          <a:xfrm rot="16200000" flipH="1">
            <a:off x="4666016" y="3692741"/>
            <a:ext cx="182095" cy="580275"/>
          </a:xfrm>
          <a:prstGeom prst="bentConnector3">
            <a:avLst>
              <a:gd name="adj1" fmla="val 50001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22" name="Connector: Elbow 221">
            <a:extLst>
              <a:ext uri="{FF2B5EF4-FFF2-40B4-BE49-F238E27FC236}">
                <a16:creationId xmlns:a16="http://schemas.microsoft.com/office/drawing/2014/main" id="{056D7197-BEEC-96CC-1078-C6C8A07372EE}"/>
              </a:ext>
            </a:extLst>
          </p:cNvPr>
          <p:cNvCxnSpPr>
            <a:cxnSpLocks/>
            <a:stCxn id="17" idx="1"/>
            <a:endCxn id="211" idx="0"/>
          </p:cNvCxnSpPr>
          <p:nvPr/>
        </p:nvCxnSpPr>
        <p:spPr bwMode="auto">
          <a:xfrm rot="10800000" flipV="1">
            <a:off x="4466926" y="2183206"/>
            <a:ext cx="1417920" cy="1159985"/>
          </a:xfrm>
          <a:prstGeom prst="bentConnector2">
            <a:avLst/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4A3A4644-6CF8-AFCC-8EAC-40253F419D3B}"/>
              </a:ext>
            </a:extLst>
          </p:cNvPr>
          <p:cNvSpPr/>
          <p:nvPr/>
        </p:nvSpPr>
        <p:spPr>
          <a:xfrm>
            <a:off x="6052666" y="2799158"/>
            <a:ext cx="108413" cy="4816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14" name="Isosceles Triangle 113">
            <a:extLst>
              <a:ext uri="{FF2B5EF4-FFF2-40B4-BE49-F238E27FC236}">
                <a16:creationId xmlns:a16="http://schemas.microsoft.com/office/drawing/2014/main" id="{FF8E6FD8-D3DC-FBB0-426F-629AFE94AD84}"/>
              </a:ext>
            </a:extLst>
          </p:cNvPr>
          <p:cNvSpPr/>
          <p:nvPr/>
        </p:nvSpPr>
        <p:spPr>
          <a:xfrm>
            <a:off x="2905181" y="3458172"/>
            <a:ext cx="108413" cy="4816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15" name="10408">
            <a:extLst>
              <a:ext uri="{FF2B5EF4-FFF2-40B4-BE49-F238E27FC236}">
                <a16:creationId xmlns:a16="http://schemas.microsoft.com/office/drawing/2014/main" id="{46AE05FE-8867-DA92-F0EB-C40D9E085E10}"/>
              </a:ext>
            </a:extLst>
          </p:cNvPr>
          <p:cNvSpPr/>
          <p:nvPr/>
        </p:nvSpPr>
        <p:spPr bwMode="auto">
          <a:xfrm>
            <a:off x="615764" y="4215461"/>
            <a:ext cx="1310919" cy="474637"/>
          </a:xfrm>
          <a:prstGeom prst="flowChartProcess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sz="850" b="0" i="0" dirty="0"/>
              <a:t>Executive Assistant (to SBU Head) (M1)  </a:t>
            </a:r>
            <a:r>
              <a:rPr lang="en-US" sz="850" b="1" dirty="0"/>
              <a:t>353</a:t>
            </a:r>
          </a:p>
        </p:txBody>
      </p:sp>
      <p:sp>
        <p:nvSpPr>
          <p:cNvPr id="116" name="Isosceles Triangle 115">
            <a:extLst>
              <a:ext uri="{FF2B5EF4-FFF2-40B4-BE49-F238E27FC236}">
                <a16:creationId xmlns:a16="http://schemas.microsoft.com/office/drawing/2014/main" id="{E943CE23-4A5E-81E0-B9A5-73C200A2991F}"/>
              </a:ext>
            </a:extLst>
          </p:cNvPr>
          <p:cNvSpPr/>
          <p:nvPr/>
        </p:nvSpPr>
        <p:spPr>
          <a:xfrm flipV="1">
            <a:off x="1769233" y="4246635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4233298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33EB514-9BDD-519C-7B9C-699FD0105CE1}"/>
              </a:ext>
            </a:extLst>
          </p:cNvPr>
          <p:cNvCxnSpPr>
            <a:cxnSpLocks/>
          </p:cNvCxnSpPr>
          <p:nvPr/>
        </p:nvCxnSpPr>
        <p:spPr>
          <a:xfrm>
            <a:off x="443532" y="1943086"/>
            <a:ext cx="0" cy="55269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E82FB461-5616-F6AF-9E65-9681E5506468}"/>
              </a:ext>
            </a:extLst>
          </p:cNvPr>
          <p:cNvCxnSpPr/>
          <p:nvPr/>
        </p:nvCxnSpPr>
        <p:spPr bwMode="auto">
          <a:xfrm>
            <a:off x="117553" y="1137598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F8D4099B-5923-BADC-C0C2-00CA6E7993F4}"/>
              </a:ext>
            </a:extLst>
          </p:cNvPr>
          <p:cNvCxnSpPr/>
          <p:nvPr/>
        </p:nvCxnSpPr>
        <p:spPr bwMode="auto">
          <a:xfrm>
            <a:off x="117553" y="1849553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E506E0AF-F993-CA83-D20C-B0CDA5D51BE9}"/>
              </a:ext>
            </a:extLst>
          </p:cNvPr>
          <p:cNvCxnSpPr/>
          <p:nvPr/>
        </p:nvCxnSpPr>
        <p:spPr bwMode="auto">
          <a:xfrm>
            <a:off x="117553" y="2551985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D587B3A6-E42E-D01F-906E-6011C7823862}"/>
              </a:ext>
            </a:extLst>
          </p:cNvPr>
          <p:cNvCxnSpPr/>
          <p:nvPr/>
        </p:nvCxnSpPr>
        <p:spPr bwMode="auto">
          <a:xfrm>
            <a:off x="117553" y="328271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BB4055DC-8F07-0CCA-DFE1-962C8043A604}"/>
              </a:ext>
            </a:extLst>
          </p:cNvPr>
          <p:cNvCxnSpPr/>
          <p:nvPr/>
        </p:nvCxnSpPr>
        <p:spPr bwMode="auto">
          <a:xfrm>
            <a:off x="117553" y="3957548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A5500EEA-1672-50BE-94FA-97E9BE2D9551}"/>
              </a:ext>
            </a:extLst>
          </p:cNvPr>
          <p:cNvCxnSpPr/>
          <p:nvPr/>
        </p:nvCxnSpPr>
        <p:spPr bwMode="auto">
          <a:xfrm>
            <a:off x="117553" y="470662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226" name="Title 2">
            <a:extLst>
              <a:ext uri="{FF2B5EF4-FFF2-40B4-BE49-F238E27FC236}">
                <a16:creationId xmlns:a16="http://schemas.microsoft.com/office/drawing/2014/main" id="{214C2B5F-D2AB-BDEF-B844-7A1D20737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96" y="73725"/>
            <a:ext cx="10514013" cy="332399"/>
          </a:xfrm>
        </p:spPr>
        <p:txBody>
          <a:bodyPr/>
          <a:lstStyle/>
          <a:p>
            <a:r>
              <a:rPr lang="en-US" sz="2400">
                <a:solidFill>
                  <a:schemeClr val="tx2"/>
                </a:solidFill>
              </a:rPr>
              <a:t>Emerging Relativity of roles – SCM </a:t>
            </a:r>
          </a:p>
        </p:txBody>
      </p:sp>
      <p:sp>
        <p:nvSpPr>
          <p:cNvPr id="41" name="109">
            <a:extLst>
              <a:ext uri="{FF2B5EF4-FFF2-40B4-BE49-F238E27FC236}">
                <a16:creationId xmlns:a16="http://schemas.microsoft.com/office/drawing/2014/main" id="{F4EF2260-511A-E65E-6C6C-33796CFB8067}"/>
              </a:ext>
            </a:extLst>
          </p:cNvPr>
          <p:cNvSpPr/>
          <p:nvPr/>
        </p:nvSpPr>
        <p:spPr bwMode="auto">
          <a:xfrm>
            <a:off x="5284083" y="1233259"/>
            <a:ext cx="1026214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/>
              <a:t>Head - Supply Chain (New role ) </a:t>
            </a:r>
            <a:r>
              <a:rPr lang="en-US" sz="850" b="1"/>
              <a:t>1252  </a:t>
            </a:r>
          </a:p>
        </p:txBody>
      </p:sp>
      <p:sp>
        <p:nvSpPr>
          <p:cNvPr id="42" name="10902">
            <a:extLst>
              <a:ext uri="{FF2B5EF4-FFF2-40B4-BE49-F238E27FC236}">
                <a16:creationId xmlns:a16="http://schemas.microsoft.com/office/drawing/2014/main" id="{2C72F7A9-A7CD-3E4D-79C0-5B15E4ACC4D2}"/>
              </a:ext>
            </a:extLst>
          </p:cNvPr>
          <p:cNvSpPr/>
          <p:nvPr/>
        </p:nvSpPr>
        <p:spPr bwMode="auto">
          <a:xfrm>
            <a:off x="2637079" y="1918648"/>
            <a:ext cx="1402028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Head-Strategic Sourcing (Raw Materials)/ </a:t>
            </a:r>
            <a:r>
              <a:rPr lang="en-US" sz="850" b="0" i="0"/>
              <a:t>Head-Materials (</a:t>
            </a:r>
            <a:r>
              <a:rPr lang="en-US" sz="850"/>
              <a:t>L</a:t>
            </a:r>
            <a:r>
              <a:rPr lang="en-US" sz="850" b="0" i="0"/>
              <a:t>1A</a:t>
            </a:r>
            <a:r>
              <a:rPr lang="en-US" sz="850" b="0" i="0" dirty="0"/>
              <a:t>) </a:t>
            </a:r>
            <a:r>
              <a:rPr lang="en-US" sz="850" b="1" dirty="0"/>
              <a:t>732</a:t>
            </a:r>
          </a:p>
        </p:txBody>
      </p:sp>
      <p:sp>
        <p:nvSpPr>
          <p:cNvPr id="43" name="10901">
            <a:extLst>
              <a:ext uri="{FF2B5EF4-FFF2-40B4-BE49-F238E27FC236}">
                <a16:creationId xmlns:a16="http://schemas.microsoft.com/office/drawing/2014/main" id="{79E9B085-DA25-E640-F673-15E009BF00A3}"/>
              </a:ext>
            </a:extLst>
          </p:cNvPr>
          <p:cNvSpPr/>
          <p:nvPr/>
        </p:nvSpPr>
        <p:spPr bwMode="auto">
          <a:xfrm>
            <a:off x="6310297" y="2650484"/>
            <a:ext cx="867600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Head-Commercial (</a:t>
            </a:r>
            <a:r>
              <a:rPr lang="en-US" sz="850" dirty="0"/>
              <a:t>L</a:t>
            </a:r>
            <a:r>
              <a:rPr lang="en-US" sz="850" b="0" i="0" dirty="0"/>
              <a:t>1C) </a:t>
            </a:r>
            <a:r>
              <a:rPr lang="en-US" sz="850" b="1" dirty="0"/>
              <a:t>611  </a:t>
            </a:r>
          </a:p>
        </p:txBody>
      </p:sp>
      <p:sp>
        <p:nvSpPr>
          <p:cNvPr id="44" name="1090201">
            <a:extLst>
              <a:ext uri="{FF2B5EF4-FFF2-40B4-BE49-F238E27FC236}">
                <a16:creationId xmlns:a16="http://schemas.microsoft.com/office/drawing/2014/main" id="{E7DA7834-D9F5-F016-10A0-6B06B5BD299F}"/>
              </a:ext>
            </a:extLst>
          </p:cNvPr>
          <p:cNvSpPr/>
          <p:nvPr/>
        </p:nvSpPr>
        <p:spPr bwMode="auto">
          <a:xfrm>
            <a:off x="2637079" y="3344632"/>
            <a:ext cx="1241236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Lead-Materials /      Lead-Sourcing (Raw Materials) (M3/M4) </a:t>
            </a:r>
            <a:r>
              <a:rPr lang="en-US" sz="850" b="1" dirty="0"/>
              <a:t>438  </a:t>
            </a:r>
          </a:p>
        </p:txBody>
      </p:sp>
      <p:sp>
        <p:nvSpPr>
          <p:cNvPr id="45" name="1090101">
            <a:extLst>
              <a:ext uri="{FF2B5EF4-FFF2-40B4-BE49-F238E27FC236}">
                <a16:creationId xmlns:a16="http://schemas.microsoft.com/office/drawing/2014/main" id="{9EE2C87F-FE3B-1C9C-08D0-8F32316E6F1A}"/>
              </a:ext>
            </a:extLst>
          </p:cNvPr>
          <p:cNvSpPr/>
          <p:nvPr/>
        </p:nvSpPr>
        <p:spPr bwMode="auto">
          <a:xfrm>
            <a:off x="5662200" y="4059669"/>
            <a:ext cx="867600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 Logistics  (M4) </a:t>
            </a:r>
            <a:r>
              <a:rPr lang="en-US" sz="850" b="1" dirty="0"/>
              <a:t>344  </a:t>
            </a:r>
          </a:p>
        </p:txBody>
      </p:sp>
      <p:sp>
        <p:nvSpPr>
          <p:cNvPr id="46" name="1090102">
            <a:extLst>
              <a:ext uri="{FF2B5EF4-FFF2-40B4-BE49-F238E27FC236}">
                <a16:creationId xmlns:a16="http://schemas.microsoft.com/office/drawing/2014/main" id="{97F05517-2235-FFA9-A2EA-7D248AAD51AB}"/>
              </a:ext>
            </a:extLst>
          </p:cNvPr>
          <p:cNvSpPr/>
          <p:nvPr/>
        </p:nvSpPr>
        <p:spPr bwMode="auto">
          <a:xfrm>
            <a:off x="7370314" y="4062119"/>
            <a:ext cx="867600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Lead-Commercial  (M2/M3) </a:t>
            </a:r>
            <a:r>
              <a:rPr lang="en-US" sz="850" b="1" dirty="0"/>
              <a:t>344  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A2AD8E1-C612-6081-6044-8540FBA8D6EB}"/>
              </a:ext>
            </a:extLst>
          </p:cNvPr>
          <p:cNvCxnSpPr/>
          <p:nvPr/>
        </p:nvCxnSpPr>
        <p:spPr bwMode="auto">
          <a:xfrm>
            <a:off x="117553" y="5388360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88" name="Isosceles Triangle 87">
            <a:extLst>
              <a:ext uri="{FF2B5EF4-FFF2-40B4-BE49-F238E27FC236}">
                <a16:creationId xmlns:a16="http://schemas.microsoft.com/office/drawing/2014/main" id="{FC4F9D49-47C3-032A-F56E-376B2A8A6569}"/>
              </a:ext>
            </a:extLst>
          </p:cNvPr>
          <p:cNvSpPr/>
          <p:nvPr/>
        </p:nvSpPr>
        <p:spPr>
          <a:xfrm>
            <a:off x="3730407" y="3396055"/>
            <a:ext cx="108413" cy="4816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87" name="Isosceles Triangle 86">
            <a:extLst>
              <a:ext uri="{FF2B5EF4-FFF2-40B4-BE49-F238E27FC236}">
                <a16:creationId xmlns:a16="http://schemas.microsoft.com/office/drawing/2014/main" id="{2D03CBB3-6212-CBBE-11C7-04DAB9321BEE}"/>
              </a:ext>
            </a:extLst>
          </p:cNvPr>
          <p:cNvSpPr/>
          <p:nvPr/>
        </p:nvSpPr>
        <p:spPr>
          <a:xfrm flipV="1">
            <a:off x="8451934" y="102005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91" name="Isosceles Triangle 90">
            <a:extLst>
              <a:ext uri="{FF2B5EF4-FFF2-40B4-BE49-F238E27FC236}">
                <a16:creationId xmlns:a16="http://schemas.microsoft.com/office/drawing/2014/main" id="{CFA4FD7F-CA68-ABA6-262F-0E6506576AAE}"/>
              </a:ext>
            </a:extLst>
          </p:cNvPr>
          <p:cNvSpPr/>
          <p:nvPr/>
        </p:nvSpPr>
        <p:spPr>
          <a:xfrm rot="10800000" flipV="1">
            <a:off x="8449466" y="349233"/>
            <a:ext cx="137160" cy="91440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7E05B3D-8010-18AD-78F1-CCF7FE402D14}"/>
              </a:ext>
            </a:extLst>
          </p:cNvPr>
          <p:cNvSpPr txBox="1"/>
          <p:nvPr/>
        </p:nvSpPr>
        <p:spPr>
          <a:xfrm>
            <a:off x="8632263" y="48921"/>
            <a:ext cx="811688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Negative Outlier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B3C16F4-4B1F-D139-DD8C-0D39BDB12971}"/>
              </a:ext>
            </a:extLst>
          </p:cNvPr>
          <p:cNvSpPr txBox="1"/>
          <p:nvPr/>
        </p:nvSpPr>
        <p:spPr>
          <a:xfrm>
            <a:off x="8632263" y="296149"/>
            <a:ext cx="76520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Positive Outlier</a:t>
            </a:r>
          </a:p>
        </p:txBody>
      </p:sp>
      <p:sp>
        <p:nvSpPr>
          <p:cNvPr id="94" name="10211">
            <a:extLst>
              <a:ext uri="{FF2B5EF4-FFF2-40B4-BE49-F238E27FC236}">
                <a16:creationId xmlns:a16="http://schemas.microsoft.com/office/drawing/2014/main" id="{51695AC7-F0E3-FFC7-E62C-30FC7B04BEA5}"/>
              </a:ext>
            </a:extLst>
          </p:cNvPr>
          <p:cNvSpPr/>
          <p:nvPr/>
        </p:nvSpPr>
        <p:spPr bwMode="auto">
          <a:xfrm>
            <a:off x="9549854" y="49255"/>
            <a:ext cx="536988" cy="196940"/>
          </a:xfrm>
          <a:prstGeom prst="flowChartProcess">
            <a:avLst/>
          </a:prstGeom>
          <a:solidFill>
            <a:schemeClr val="tx2">
              <a:lumMod val="10000"/>
              <a:lumOff val="9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95" name="10211">
            <a:extLst>
              <a:ext uri="{FF2B5EF4-FFF2-40B4-BE49-F238E27FC236}">
                <a16:creationId xmlns:a16="http://schemas.microsoft.com/office/drawing/2014/main" id="{81D78137-FB29-081C-BE52-8B3E643E9BC8}"/>
              </a:ext>
            </a:extLst>
          </p:cNvPr>
          <p:cNvSpPr/>
          <p:nvPr/>
        </p:nvSpPr>
        <p:spPr bwMode="auto">
          <a:xfrm>
            <a:off x="9549384" y="296483"/>
            <a:ext cx="536988" cy="196940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CAA2D7CD-F060-3EA2-3CEA-626EA96885FD}"/>
              </a:ext>
            </a:extLst>
          </p:cNvPr>
          <p:cNvSpPr txBox="1"/>
          <p:nvPr/>
        </p:nvSpPr>
        <p:spPr>
          <a:xfrm>
            <a:off x="10095039" y="48921"/>
            <a:ext cx="755582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Step-Gap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5A725D7-AA72-2EDD-9E89-02B7439B96C1}"/>
              </a:ext>
            </a:extLst>
          </p:cNvPr>
          <p:cNvSpPr txBox="1"/>
          <p:nvPr/>
        </p:nvSpPr>
        <p:spPr>
          <a:xfrm>
            <a:off x="10095039" y="296149"/>
            <a:ext cx="73314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Step-Gap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3A5B8FD-A656-11AB-224B-6342E4E432F0}"/>
              </a:ext>
            </a:extLst>
          </p:cNvPr>
          <p:cNvSpPr txBox="1"/>
          <p:nvPr/>
        </p:nvSpPr>
        <p:spPr>
          <a:xfrm>
            <a:off x="11183143" y="296149"/>
            <a:ext cx="1008857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Span of Control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1DB9FE8-98C8-B882-B4E3-CAC757C73E7E}"/>
              </a:ext>
            </a:extLst>
          </p:cNvPr>
          <p:cNvSpPr txBox="1"/>
          <p:nvPr/>
        </p:nvSpPr>
        <p:spPr>
          <a:xfrm>
            <a:off x="11170261" y="48921"/>
            <a:ext cx="1031299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Span of Control</a:t>
            </a:r>
          </a:p>
        </p:txBody>
      </p:sp>
      <p:pic>
        <p:nvPicPr>
          <p:cNvPr id="100" name="Graphic 99" descr="Bookmark">
            <a:extLst>
              <a:ext uri="{FF2B5EF4-FFF2-40B4-BE49-F238E27FC236}">
                <a16:creationId xmlns:a16="http://schemas.microsoft.com/office/drawing/2014/main" id="{AADF6364-FBE1-04F4-CF9B-18CC11BCD4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13763" y="343881"/>
            <a:ext cx="247485" cy="167943"/>
          </a:xfrm>
          <a:prstGeom prst="rect">
            <a:avLst/>
          </a:prstGeom>
        </p:spPr>
      </p:pic>
      <p:pic>
        <p:nvPicPr>
          <p:cNvPr id="101" name="Graphic 100" descr="Bookmark">
            <a:extLst>
              <a:ext uri="{FF2B5EF4-FFF2-40B4-BE49-F238E27FC236}">
                <a16:creationId xmlns:a16="http://schemas.microsoft.com/office/drawing/2014/main" id="{8E6F280B-FE5E-D50B-1D98-134BC128603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95924" y="83718"/>
            <a:ext cx="247485" cy="167943"/>
          </a:xfrm>
          <a:prstGeom prst="rect">
            <a:avLst/>
          </a:prstGeom>
        </p:spPr>
      </p:pic>
      <p:graphicFrame>
        <p:nvGraphicFramePr>
          <p:cNvPr id="102" name="Table 3">
            <a:extLst>
              <a:ext uri="{FF2B5EF4-FFF2-40B4-BE49-F238E27FC236}">
                <a16:creationId xmlns:a16="http://schemas.microsoft.com/office/drawing/2014/main" id="{7F24AD46-86D8-9167-3B66-48312D5CF6E4}"/>
              </a:ext>
            </a:extLst>
          </p:cNvPr>
          <p:cNvGraphicFramePr>
            <a:graphicFrameLocks noGrp="1"/>
          </p:cNvGraphicFramePr>
          <p:nvPr/>
        </p:nvGraphicFramePr>
        <p:xfrm>
          <a:off x="7568" y="452671"/>
          <a:ext cx="157820" cy="5648904"/>
        </p:xfrm>
        <a:graphic>
          <a:graphicData uri="http://schemas.openxmlformats.org/drawingml/2006/table">
            <a:tbl>
              <a:tblPr firstRow="1" bandRow="1">
                <a:tableStyleId>{0EF5C547-3BE9-4BB1-989C-17B2047E03DF}</a:tableStyleId>
              </a:tblPr>
              <a:tblGrid>
                <a:gridCol w="157820">
                  <a:extLst>
                    <a:ext uri="{9D8B030D-6E8A-4147-A177-3AD203B41FA5}">
                      <a16:colId xmlns:a16="http://schemas.microsoft.com/office/drawing/2014/main" val="3065469534"/>
                    </a:ext>
                  </a:extLst>
                </a:gridCol>
              </a:tblGrid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L1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602881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L2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699614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L3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5489932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L4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176508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L5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6862045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L6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74823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L7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9101124"/>
                  </a:ext>
                </a:extLst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L8</a:t>
                      </a: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014652"/>
                  </a:ext>
                </a:extLst>
              </a:tr>
            </a:tbl>
          </a:graphicData>
        </a:graphic>
      </p:graphicFrame>
      <p:sp>
        <p:nvSpPr>
          <p:cNvPr id="103" name="Flowchart: Process 102">
            <a:extLst>
              <a:ext uri="{FF2B5EF4-FFF2-40B4-BE49-F238E27FC236}">
                <a16:creationId xmlns:a16="http://schemas.microsoft.com/office/drawing/2014/main" id="{2809BB57-C647-AE76-E140-AE2F6B8D14E2}"/>
              </a:ext>
            </a:extLst>
          </p:cNvPr>
          <p:cNvSpPr/>
          <p:nvPr/>
        </p:nvSpPr>
        <p:spPr bwMode="auto">
          <a:xfrm>
            <a:off x="169649" y="52876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1350-2000</a:t>
            </a:r>
            <a:endParaRPr lang="en-US" sz="800" b="0" i="0">
              <a:latin typeface="Arial Narrow" panose="020B0606020202030204" pitchFamily="34" charset="0"/>
            </a:endParaRPr>
          </a:p>
        </p:txBody>
      </p:sp>
      <p:sp>
        <p:nvSpPr>
          <p:cNvPr id="104" name="Flowchart: Process 103">
            <a:extLst>
              <a:ext uri="{FF2B5EF4-FFF2-40B4-BE49-F238E27FC236}">
                <a16:creationId xmlns:a16="http://schemas.microsoft.com/office/drawing/2014/main" id="{0E3C453B-CC03-FE29-231A-D576FE7D7AB2}"/>
              </a:ext>
            </a:extLst>
          </p:cNvPr>
          <p:cNvSpPr/>
          <p:nvPr/>
        </p:nvSpPr>
        <p:spPr bwMode="auto">
          <a:xfrm>
            <a:off x="169649" y="1248695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950-1349 </a:t>
            </a: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33661571-CF1D-BB1E-3466-374984BBAC89}"/>
              </a:ext>
            </a:extLst>
          </p:cNvPr>
          <p:cNvGrpSpPr/>
          <p:nvPr/>
        </p:nvGrpSpPr>
        <p:grpSpPr>
          <a:xfrm>
            <a:off x="338922" y="496692"/>
            <a:ext cx="221783" cy="552690"/>
            <a:chOff x="332658" y="512279"/>
            <a:chExt cx="221783" cy="552690"/>
          </a:xfrm>
        </p:grpSpPr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CE1EFA4E-07AA-FB16-1ABF-3C0A6B9B3F7A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598C106C-0B0E-F9AC-2614-9D4E286898AC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/>
                </a:rPr>
                <a:t>50%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5A3B650-10E6-3804-253A-84E990BADDD4}"/>
              </a:ext>
            </a:extLst>
          </p:cNvPr>
          <p:cNvGrpSpPr/>
          <p:nvPr/>
        </p:nvGrpSpPr>
        <p:grpSpPr>
          <a:xfrm>
            <a:off x="342983" y="1236369"/>
            <a:ext cx="221783" cy="552690"/>
            <a:chOff x="332658" y="512279"/>
            <a:chExt cx="221783" cy="552690"/>
          </a:xfrm>
        </p:grpSpPr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F889EB6F-2AFE-86A8-D20B-E1C6F08BE890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B751FCB2-2A75-B056-6D80-B91466D15B4A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42%</a:t>
              </a:r>
            </a:p>
          </p:txBody>
        </p:sp>
      </p:grpSp>
      <p:sp>
        <p:nvSpPr>
          <p:cNvPr id="116" name="Flowchart: Process 115">
            <a:extLst>
              <a:ext uri="{FF2B5EF4-FFF2-40B4-BE49-F238E27FC236}">
                <a16:creationId xmlns:a16="http://schemas.microsoft.com/office/drawing/2014/main" id="{FA8AE89A-CF4C-6EE1-064B-159B7E67EF1E}"/>
              </a:ext>
            </a:extLst>
          </p:cNvPr>
          <p:cNvSpPr/>
          <p:nvPr/>
        </p:nvSpPr>
        <p:spPr bwMode="auto">
          <a:xfrm>
            <a:off x="169649" y="3355559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369-501</a:t>
            </a:r>
          </a:p>
        </p:txBody>
      </p:sp>
      <p:sp>
        <p:nvSpPr>
          <p:cNvPr id="120" name="Flowchart: Process 119">
            <a:extLst>
              <a:ext uri="{FF2B5EF4-FFF2-40B4-BE49-F238E27FC236}">
                <a16:creationId xmlns:a16="http://schemas.microsoft.com/office/drawing/2014/main" id="{9752F799-9B55-E787-0CE2-55DFDC443B9F}"/>
              </a:ext>
            </a:extLst>
          </p:cNvPr>
          <p:cNvSpPr/>
          <p:nvPr/>
        </p:nvSpPr>
        <p:spPr bwMode="auto">
          <a:xfrm>
            <a:off x="169649" y="4060774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310-368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B20D9E7C-0ECB-F3A0-9241-4C7FD94C2D22}"/>
              </a:ext>
            </a:extLst>
          </p:cNvPr>
          <p:cNvGrpSpPr/>
          <p:nvPr/>
        </p:nvGrpSpPr>
        <p:grpSpPr>
          <a:xfrm>
            <a:off x="338922" y="3349221"/>
            <a:ext cx="221783" cy="552690"/>
            <a:chOff x="332658" y="512279"/>
            <a:chExt cx="221783" cy="552690"/>
          </a:xfrm>
        </p:grpSpPr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C18A8EFE-F28B-A229-6CEB-457A05B03FAA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1E357D0D-297C-5735-9057-F4B416007AD6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35%</a:t>
              </a:r>
            </a:p>
          </p:txBody>
        </p:sp>
      </p:grpSp>
      <p:sp>
        <p:nvSpPr>
          <p:cNvPr id="124" name="Flowchart: Process 123">
            <a:extLst>
              <a:ext uri="{FF2B5EF4-FFF2-40B4-BE49-F238E27FC236}">
                <a16:creationId xmlns:a16="http://schemas.microsoft.com/office/drawing/2014/main" id="{94F364A0-B050-0CD0-3BBA-7153316F3947}"/>
              </a:ext>
            </a:extLst>
          </p:cNvPr>
          <p:cNvSpPr/>
          <p:nvPr/>
        </p:nvSpPr>
        <p:spPr bwMode="auto">
          <a:xfrm>
            <a:off x="169649" y="477234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268-309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9B85A318-96EF-841C-B09F-E046346D0AAA}"/>
              </a:ext>
            </a:extLst>
          </p:cNvPr>
          <p:cNvGrpSpPr/>
          <p:nvPr/>
        </p:nvGrpSpPr>
        <p:grpSpPr>
          <a:xfrm>
            <a:off x="342983" y="4046841"/>
            <a:ext cx="221783" cy="552690"/>
            <a:chOff x="332658" y="512279"/>
            <a:chExt cx="221783" cy="552690"/>
          </a:xfrm>
        </p:grpSpPr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58FF6BCD-8C78-81B9-A60D-889C74F22A7C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74ADFE42-F556-62E9-B251-DB959F145FF3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20%</a:t>
              </a:r>
            </a:p>
          </p:txBody>
        </p:sp>
      </p:grpSp>
      <p:sp>
        <p:nvSpPr>
          <p:cNvPr id="128" name="Flowchart: Process 127">
            <a:extLst>
              <a:ext uri="{FF2B5EF4-FFF2-40B4-BE49-F238E27FC236}">
                <a16:creationId xmlns:a16="http://schemas.microsoft.com/office/drawing/2014/main" id="{C4F85D5C-0A1E-EAEB-86F8-0B62E2F82028}"/>
              </a:ext>
            </a:extLst>
          </p:cNvPr>
          <p:cNvSpPr/>
          <p:nvPr/>
        </p:nvSpPr>
        <p:spPr bwMode="auto">
          <a:xfrm>
            <a:off x="199050" y="5418183"/>
            <a:ext cx="117416" cy="67639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267 and Below</a:t>
            </a:r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E42740F5-4D5D-240C-CA36-3A3BF63F7D10}"/>
              </a:ext>
            </a:extLst>
          </p:cNvPr>
          <p:cNvGrpSpPr/>
          <p:nvPr/>
        </p:nvGrpSpPr>
        <p:grpSpPr>
          <a:xfrm>
            <a:off x="338922" y="4762702"/>
            <a:ext cx="221783" cy="552690"/>
            <a:chOff x="332658" y="512279"/>
            <a:chExt cx="221783" cy="552690"/>
          </a:xfrm>
        </p:grpSpPr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D2F92E73-DA6D-8E85-1A12-69B2A29A9308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01274BAD-BE94-21DC-1131-64B4516CAC55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15%</a:t>
              </a:r>
            </a:p>
          </p:txBody>
        </p:sp>
      </p:grpSp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DAAB6891-64F9-67B0-CBE5-40EF1A21C260}"/>
              </a:ext>
            </a:extLst>
          </p:cNvPr>
          <p:cNvSpPr/>
          <p:nvPr/>
        </p:nvSpPr>
        <p:spPr bwMode="auto">
          <a:xfrm>
            <a:off x="169649" y="1928158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686-949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2D6571CE-FBAF-2BB2-A9C0-28D037FE3493}"/>
              </a:ext>
            </a:extLst>
          </p:cNvPr>
          <p:cNvSpPr/>
          <p:nvPr/>
        </p:nvSpPr>
        <p:spPr bwMode="auto">
          <a:xfrm>
            <a:off x="169649" y="264678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502-685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AD5F7C-25B1-9489-0E7E-E6E21D0DFFFB}"/>
              </a:ext>
            </a:extLst>
          </p:cNvPr>
          <p:cNvSpPr txBox="1"/>
          <p:nvPr/>
        </p:nvSpPr>
        <p:spPr>
          <a:xfrm>
            <a:off x="338922" y="2136745"/>
            <a:ext cx="221783" cy="181772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36000" rIns="36000" bIns="36000" rtlCol="0" anchor="t">
            <a:spAutoFit/>
          </a:bodyPr>
          <a:lstStyle/>
          <a:p>
            <a:pPr algn="l"/>
            <a:r>
              <a:rPr lang="en-US" sz="700" i="1">
                <a:latin typeface="Arial Narrow"/>
                <a:cs typeface="Arial"/>
              </a:rPr>
              <a:t>40%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FA27C4-B929-2A9B-23FF-688CDC624B0C}"/>
              </a:ext>
            </a:extLst>
          </p:cNvPr>
          <p:cNvSpPr txBox="1"/>
          <p:nvPr/>
        </p:nvSpPr>
        <p:spPr>
          <a:xfrm>
            <a:off x="351004" y="2819768"/>
            <a:ext cx="221783" cy="181772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36000" rIns="36000" bIns="36000" rtlCol="0" anchor="t">
            <a:spAutoFit/>
          </a:bodyPr>
          <a:lstStyle/>
          <a:p>
            <a:pPr algn="l"/>
            <a:r>
              <a:rPr lang="en-US" sz="700" i="1">
                <a:latin typeface="Arial Narrow"/>
                <a:cs typeface="Arial"/>
              </a:rPr>
              <a:t>40%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B509348-88F9-64EB-C1E2-1546E0C2EFCC}"/>
              </a:ext>
            </a:extLst>
          </p:cNvPr>
          <p:cNvGrpSpPr/>
          <p:nvPr/>
        </p:nvGrpSpPr>
        <p:grpSpPr>
          <a:xfrm>
            <a:off x="351004" y="2626109"/>
            <a:ext cx="221783" cy="552690"/>
            <a:chOff x="332658" y="512279"/>
            <a:chExt cx="221783" cy="552690"/>
          </a:xfrm>
        </p:grpSpPr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312D71D7-AE5E-624F-241E-DB1CF87C5126}"/>
                </a:ext>
              </a:extLst>
            </p:cNvPr>
            <p:cNvCxnSpPr>
              <a:cxnSpLocks/>
            </p:cNvCxnSpPr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6D2201FB-7D29-F2D0-9699-5E9B1CAB2272}"/>
                </a:ext>
              </a:extLst>
            </p:cNvPr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/>
                </a:rPr>
                <a:t>40%</a:t>
              </a:r>
            </a:p>
          </p:txBody>
        </p:sp>
      </p:grp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E17856ED-C9D7-3DFC-9B6E-BD8BAFC47C5F}"/>
              </a:ext>
            </a:extLst>
          </p:cNvPr>
          <p:cNvCxnSpPr>
            <a:stCxn id="41" idx="2"/>
            <a:endCxn id="42" idx="0"/>
          </p:cNvCxnSpPr>
          <p:nvPr/>
        </p:nvCxnSpPr>
        <p:spPr>
          <a:xfrm rot="5400000">
            <a:off x="4498548" y="620005"/>
            <a:ext cx="138189" cy="2459097"/>
          </a:xfrm>
          <a:prstGeom prst="bentConnector3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EBC95F9C-62E8-7271-9147-BB125D14BA28}"/>
              </a:ext>
            </a:extLst>
          </p:cNvPr>
          <p:cNvCxnSpPr>
            <a:stCxn id="41" idx="2"/>
            <a:endCxn id="43" idx="0"/>
          </p:cNvCxnSpPr>
          <p:nvPr/>
        </p:nvCxnSpPr>
        <p:spPr>
          <a:xfrm rot="16200000" flipH="1">
            <a:off x="5835631" y="1742017"/>
            <a:ext cx="870025" cy="946907"/>
          </a:xfrm>
          <a:prstGeom prst="bentConnector3">
            <a:avLst>
              <a:gd name="adj1" fmla="val 7487"/>
            </a:avLst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1AB86943-798B-A235-5686-F074F5DA7C2A}"/>
              </a:ext>
            </a:extLst>
          </p:cNvPr>
          <p:cNvCxnSpPr>
            <a:stCxn id="43" idx="2"/>
            <a:endCxn id="45" idx="0"/>
          </p:cNvCxnSpPr>
          <p:nvPr/>
        </p:nvCxnSpPr>
        <p:spPr>
          <a:xfrm rot="5400000">
            <a:off x="5989057" y="3304628"/>
            <a:ext cx="861985" cy="648097"/>
          </a:xfrm>
          <a:prstGeom prst="bentConnector3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DCAF39BC-8C59-A326-FCEB-E40A1E310748}"/>
              </a:ext>
            </a:extLst>
          </p:cNvPr>
          <p:cNvCxnSpPr>
            <a:stCxn id="43" idx="2"/>
            <a:endCxn id="46" idx="0"/>
          </p:cNvCxnSpPr>
          <p:nvPr/>
        </p:nvCxnSpPr>
        <p:spPr>
          <a:xfrm rot="16200000" flipH="1">
            <a:off x="6841888" y="3099892"/>
            <a:ext cx="864435" cy="1060017"/>
          </a:xfrm>
          <a:prstGeom prst="bentConnector3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CF05B1FE-3F85-34F7-9F45-C70E691D184A}"/>
              </a:ext>
            </a:extLst>
          </p:cNvPr>
          <p:cNvCxnSpPr>
            <a:stCxn id="42" idx="2"/>
            <a:endCxn id="44" idx="0"/>
          </p:cNvCxnSpPr>
          <p:nvPr/>
        </p:nvCxnSpPr>
        <p:spPr>
          <a:xfrm rot="5400000">
            <a:off x="2858503" y="2865042"/>
            <a:ext cx="878784" cy="80396"/>
          </a:xfrm>
          <a:prstGeom prst="bentConnector3">
            <a:avLst>
              <a:gd name="adj1" fmla="val 896"/>
            </a:avLst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996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4A13DFE-764B-4B33-88E2-D4033DA28F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AC68C90-7C14-4608-A103-D74BB0D146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5A1025D-C559-415F-800D-BE6B9582B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235099"/>
            <a:ext cx="6050869" cy="387798"/>
          </a:xfrm>
        </p:spPr>
        <p:txBody>
          <a:bodyPr/>
          <a:lstStyle/>
          <a:p>
            <a:r>
              <a:rPr lang="en-US" sz="2800" spc="-5">
                <a:solidFill>
                  <a:srgbClr val="FFFFFF"/>
                </a:solidFill>
              </a:rPr>
              <a:t>End of the Document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FB651A-9DA3-4D73-8EEB-652459313FA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87175" y="6489700"/>
            <a:ext cx="504825" cy="231775"/>
          </a:xfrm>
        </p:spPr>
        <p:txBody>
          <a:bodyPr/>
          <a:lstStyle/>
          <a:p>
            <a:fld id="{8D106B86-2C1D-4C37-AAEC-BECB664F03FD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3449288"/>
      </p:ext>
    </p:extLst>
  </p:cSld>
  <p:clrMapOvr>
    <a:masterClrMapping/>
  </p:clrMapOvr>
</p:sld>
</file>

<file path=ppt/theme/theme1.xml><?xml version="1.0" encoding="utf-8"?>
<a:theme xmlns:a="http://schemas.openxmlformats.org/drawingml/2006/main" name="Korn Ferry - Who we are">
  <a:themeElements>
    <a:clrScheme name="Korn Ferry">
      <a:dk1>
        <a:sysClr val="windowText" lastClr="000000"/>
      </a:dk1>
      <a:lt1>
        <a:sysClr val="window" lastClr="FFFFFF"/>
      </a:lt1>
      <a:dk2>
        <a:srgbClr val="006550"/>
      </a:dk2>
      <a:lt2>
        <a:srgbClr val="77BC1F"/>
      </a:lt2>
      <a:accent1>
        <a:srgbClr val="006550"/>
      </a:accent1>
      <a:accent2>
        <a:srgbClr val="77BC1F"/>
      </a:accent2>
      <a:accent3>
        <a:srgbClr val="053329"/>
      </a:accent3>
      <a:accent4>
        <a:srgbClr val="929192"/>
      </a:accent4>
      <a:accent5>
        <a:srgbClr val="DBD9D6"/>
      </a:accent5>
      <a:accent6>
        <a:srgbClr val="C4D600"/>
      </a:accent6>
      <a:hlink>
        <a:srgbClr val="002060"/>
      </a:hlink>
      <a:folHlink>
        <a:srgbClr val="00206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spAutoFit/>
      </a:bodyPr>
      <a:lstStyle>
        <a:defPPr algn="l">
          <a:defRPr dirty="0" err="1" smtClean="0"/>
        </a:defPPr>
      </a:lstStyle>
    </a:txDef>
  </a:objectDefaults>
  <a:extraClrSchemeLst/>
  <a:custClrLst>
    <a:custClr name="Forest Green">
      <a:srgbClr val="006550"/>
    </a:custClr>
    <a:custClr name="Line Green">
      <a:srgbClr val="C4D600"/>
    </a:custClr>
    <a:custClr name="Midnight">
      <a:srgbClr val="002D5C"/>
    </a:custClr>
    <a:custClr name="Dark Midnight">
      <a:srgbClr val="00183B"/>
    </a:custClr>
    <a:custClr name="Sky">
      <a:srgbClr val="007DA4"/>
    </a:custClr>
    <a:custClr name="Dark Sky">
      <a:srgbClr val="005971"/>
    </a:custClr>
    <a:custClr name="Aqua">
      <a:srgbClr val="00ADBB"/>
    </a:custClr>
    <a:custClr name="Dark Aqua">
      <a:srgbClr val="008B96"/>
    </a:custClr>
    <a:custClr name="Apple">
      <a:srgbClr val="77BC1F"/>
    </a:custClr>
    <a:custClr name="Dark Apple">
      <a:srgbClr val="578E31"/>
    </a:custClr>
    <a:custClr name="Amethyst">
      <a:srgbClr val="920A7A"/>
    </a:custClr>
    <a:custClr name="Dak Amethyst">
      <a:srgbClr val="750060"/>
    </a:custClr>
    <a:custClr name="Rose">
      <a:srgbClr val="D40A1C"/>
    </a:custClr>
    <a:custClr name="Dark Rose">
      <a:srgbClr val="971310"/>
    </a:custClr>
    <a:custClr name="Saffron">
      <a:srgbClr val="FF8300"/>
    </a:custClr>
    <a:custClr name="Dark Saffron">
      <a:srgbClr val="CA6C18"/>
    </a:custClr>
    <a:custClr name="Citrus">
      <a:srgbClr val="FFCE00"/>
    </a:custClr>
    <a:custClr name="Dark Citrus">
      <a:srgbClr val="DEB408"/>
    </a:custClr>
    <a:custClr name="Light Cool Gray">
      <a:srgbClr val="DBD9D6"/>
    </a:custClr>
    <a:custClr name="Dark Cool Gray">
      <a:srgbClr val="929192"/>
    </a:custClr>
  </a:custClrLst>
  <a:extLst>
    <a:ext uri="{05A4C25C-085E-4340-85A3-A5531E510DB2}">
      <thm15:themeFamily xmlns:thm15="http://schemas.microsoft.com/office/thememl/2012/main" name="KFHG_Library_16x9.potx" id="{B975FF1A-5B76-4267-A92B-02FDFDE6A204}" vid="{C15E184B-6506-4FA8-B92B-89AC1C85F63B}"/>
    </a:ext>
  </a:extLst>
</a:theme>
</file>

<file path=ppt/theme/theme2.xml><?xml version="1.0" encoding="utf-8"?>
<a:theme xmlns:a="http://schemas.openxmlformats.org/drawingml/2006/main" name="Korn Ferry - Amethyst">
  <a:themeElements>
    <a:clrScheme name="KF - Amethyst Palette">
      <a:dk1>
        <a:sysClr val="windowText" lastClr="000000"/>
      </a:dk1>
      <a:lt1>
        <a:sysClr val="window" lastClr="FFFFFF"/>
      </a:lt1>
      <a:dk2>
        <a:srgbClr val="006550"/>
      </a:dk2>
      <a:lt2>
        <a:srgbClr val="77BC1F"/>
      </a:lt2>
      <a:accent1>
        <a:srgbClr val="940A7A"/>
      </a:accent1>
      <a:accent2>
        <a:srgbClr val="750060"/>
      </a:accent2>
      <a:accent3>
        <a:srgbClr val="053329"/>
      </a:accent3>
      <a:accent4>
        <a:srgbClr val="929192"/>
      </a:accent4>
      <a:accent5>
        <a:srgbClr val="DBD9D6"/>
      </a:accent5>
      <a:accent6>
        <a:srgbClr val="C4D600"/>
      </a:accent6>
      <a:hlink>
        <a:srgbClr val="750060"/>
      </a:hlink>
      <a:folHlink>
        <a:srgbClr val="92919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spAutoFit/>
      </a:bodyPr>
      <a:lstStyle>
        <a:defPPr algn="l">
          <a:defRPr dirty="0" err="1" smtClean="0"/>
        </a:defPPr>
      </a:lstStyle>
    </a:txDef>
  </a:objectDefaults>
  <a:extraClrSchemeLst/>
  <a:custClrLst>
    <a:custClr name="Forest Green">
      <a:srgbClr val="006550"/>
    </a:custClr>
    <a:custClr name="Line Green">
      <a:srgbClr val="C4D600"/>
    </a:custClr>
    <a:custClr name="Midnight">
      <a:srgbClr val="002D5C"/>
    </a:custClr>
    <a:custClr name="Dark Midnight">
      <a:srgbClr val="00183B"/>
    </a:custClr>
    <a:custClr name="Sky">
      <a:srgbClr val="007DA4"/>
    </a:custClr>
    <a:custClr name="Dark Sky">
      <a:srgbClr val="005971"/>
    </a:custClr>
    <a:custClr name="Aqua">
      <a:srgbClr val="00ADBB"/>
    </a:custClr>
    <a:custClr name="Dark Aqua">
      <a:srgbClr val="008B96"/>
    </a:custClr>
    <a:custClr name="Apple">
      <a:srgbClr val="77BC1F"/>
    </a:custClr>
    <a:custClr name="Dark Apple">
      <a:srgbClr val="578E31"/>
    </a:custClr>
    <a:custClr name="Amethyst">
      <a:srgbClr val="920A7A"/>
    </a:custClr>
    <a:custClr name="Dak Amethyst">
      <a:srgbClr val="750060"/>
    </a:custClr>
    <a:custClr name="Rose">
      <a:srgbClr val="D40A1C"/>
    </a:custClr>
    <a:custClr name="Dark Rose">
      <a:srgbClr val="971310"/>
    </a:custClr>
    <a:custClr name="Saffron">
      <a:srgbClr val="FF8300"/>
    </a:custClr>
    <a:custClr name="Dark Saffron">
      <a:srgbClr val="CA6C18"/>
    </a:custClr>
    <a:custClr name="Citrus">
      <a:srgbClr val="FFCE00"/>
    </a:custClr>
    <a:custClr name="Dark Citrus">
      <a:srgbClr val="DEB408"/>
    </a:custClr>
    <a:custClr name="Light Cool Gray">
      <a:srgbClr val="DBD9D6"/>
    </a:custClr>
    <a:custClr name="Dark Cool Gray">
      <a:srgbClr val="929192"/>
    </a:custClr>
  </a:custClrLst>
  <a:extLst>
    <a:ext uri="{05A4C25C-085E-4340-85A3-A5531E510DB2}">
      <thm15:themeFamily xmlns:thm15="http://schemas.microsoft.com/office/thememl/2012/main" name="Presentation7" id="{2756E4CA-F669-44B9-AC79-DF51FF3675D1}" vid="{AA3D75B5-B14A-4BAA-BF57-23B90B00E90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13B07C9A9D46478CC2DEC1B717FC5C" ma:contentTypeVersion="12" ma:contentTypeDescription="Create a new document." ma:contentTypeScope="" ma:versionID="9d883a48b8ce36e960815e1b26c76012">
  <xsd:schema xmlns:xsd="http://www.w3.org/2001/XMLSchema" xmlns:xs="http://www.w3.org/2001/XMLSchema" xmlns:p="http://schemas.microsoft.com/office/2006/metadata/properties" xmlns:ns2="c6183e32-5c50-4cda-b333-0c3ba057762f" xmlns:ns3="dac40902-afc8-4dbd-80d4-3433b3d1f905" targetNamespace="http://schemas.microsoft.com/office/2006/metadata/properties" ma:root="true" ma:fieldsID="0be8739f2a18c94009f48a9e73b128fd" ns2:_="" ns3:_="">
    <xsd:import namespace="c6183e32-5c50-4cda-b333-0c3ba057762f"/>
    <xsd:import namespace="dac40902-afc8-4dbd-80d4-3433b3d1f90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183e32-5c50-4cda-b333-0c3ba05776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c40902-afc8-4dbd-80d4-3433b3d1f90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ac40902-afc8-4dbd-80d4-3433b3d1f905">
      <UserInfo>
        <DisplayName>NT Service\spsearch</DisplayName>
        <AccountId>9</AccountId>
        <AccountType/>
      </UserInfo>
      <UserInfo>
        <DisplayName>Medha Gupta</DisplayName>
        <AccountId>70</AccountId>
        <AccountType/>
      </UserInfo>
      <UserInfo>
        <DisplayName>Nandini Maheshwari</DisplayName>
        <AccountId>95</AccountId>
        <AccountType/>
      </UserInfo>
      <UserInfo>
        <DisplayName>Dongkhen Tonsing</DisplayName>
        <AccountId>84</AccountId>
        <AccountType/>
      </UserInfo>
      <UserInfo>
        <DisplayName>Sagar Sawhney</DisplayName>
        <AccountId>12</AccountId>
        <AccountType/>
      </UserInfo>
      <UserInfo>
        <DisplayName>Amit Kumar</DisplayName>
        <AccountId>11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8CD010-3D12-4683-9E60-E818995D96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183e32-5c50-4cda-b333-0c3ba057762f"/>
    <ds:schemaRef ds:uri="dac40902-afc8-4dbd-80d4-3433b3d1f90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98FD7B0-2A4A-482B-9E25-32143B34BC37}">
  <ds:schemaRefs>
    <ds:schemaRef ds:uri="c6183e32-5c50-4cda-b333-0c3ba057762f"/>
    <ds:schemaRef ds:uri="dac40902-afc8-4dbd-80d4-3433b3d1f90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C900927-8632-4602-90D8-E11CEDF120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534</Words>
  <Application>Microsoft Office PowerPoint</Application>
  <PresentationFormat>Widescreen</PresentationFormat>
  <Paragraphs>118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Arial Narrow</vt:lpstr>
      <vt:lpstr>Wingdings</vt:lpstr>
      <vt:lpstr>Wingdings 2</vt:lpstr>
      <vt:lpstr>Korn Ferry - Who we are</vt:lpstr>
      <vt:lpstr>Korn Ferry - Amethyst</vt:lpstr>
      <vt:lpstr>PowerPoint Presentation</vt:lpstr>
      <vt:lpstr>Legends on the detailed relativity charts** and analysis [2/2] </vt:lpstr>
      <vt:lpstr>Emerging Relativity of roles – SBUs (BU-A)</vt:lpstr>
      <vt:lpstr>Emerging Relativity of roles – SCM </vt:lpstr>
      <vt:lpstr>End of the Document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Template 2020</dc:title>
  <dc:creator>Akshit Bhasin</dc:creator>
  <cp:lastModifiedBy>Medha Gupta</cp:lastModifiedBy>
  <cp:revision>2</cp:revision>
  <dcterms:created xsi:type="dcterms:W3CDTF">2020-10-02T11:53:52Z</dcterms:created>
  <dcterms:modified xsi:type="dcterms:W3CDTF">2023-09-04T04:01:55Z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PDocumentType">
    <vt:lpwstr/>
  </property>
  <property fmtid="{D5CDD505-2E9C-101B-9397-08002B2CF9AE}" pid="3" name="CPWorkingAtKornFerry">
    <vt:lpwstr/>
  </property>
  <property fmtid="{D5CDD505-2E9C-101B-9397-08002B2CF9AE}" pid="4" name="CPLoB">
    <vt:lpwstr/>
  </property>
  <property fmtid="{D5CDD505-2E9C-101B-9397-08002B2CF9AE}" pid="5" name="CPSolutionArea">
    <vt:lpwstr/>
  </property>
  <property fmtid="{D5CDD505-2E9C-101B-9397-08002B2CF9AE}" pid="6" name="CPImageCategory">
    <vt:lpwstr/>
  </property>
  <property fmtid="{D5CDD505-2E9C-101B-9397-08002B2CF9AE}" pid="7" name="CPTopic">
    <vt:lpwstr/>
  </property>
  <property fmtid="{D5CDD505-2E9C-101B-9397-08002B2CF9AE}" pid="8" name="CPKFInstituteMultiValue">
    <vt:lpwstr/>
  </property>
  <property fmtid="{D5CDD505-2E9C-101B-9397-08002B2CF9AE}" pid="9" name="CPKFClient">
    <vt:lpwstr/>
  </property>
  <property fmtid="{D5CDD505-2E9C-101B-9397-08002B2CF9AE}" pid="10" name="CPLanguage">
    <vt:lpwstr/>
  </property>
  <property fmtid="{D5CDD505-2E9C-101B-9397-08002B2CF9AE}" pid="11" name="CPClass">
    <vt:lpwstr/>
  </property>
  <property fmtid="{D5CDD505-2E9C-101B-9397-08002B2CF9AE}" pid="12" name="CPPurpose">
    <vt:lpwstr/>
  </property>
  <property fmtid="{D5CDD505-2E9C-101B-9397-08002B2CF9AE}" pid="13" name="CPMarqueeClient">
    <vt:lpwstr/>
  </property>
  <property fmtid="{D5CDD505-2E9C-101B-9397-08002B2CF9AE}" pid="14" name="CPGeography">
    <vt:lpwstr>9;#Global|cee01abb-2bef-4817-bcb7-438c3d80a0af</vt:lpwstr>
  </property>
  <property fmtid="{D5CDD505-2E9C-101B-9397-08002B2CF9AE}" pid="15" name="CPBusinessSystems">
    <vt:lpwstr/>
  </property>
  <property fmtid="{D5CDD505-2E9C-101B-9397-08002B2CF9AE}" pid="16" name="CPIndustry">
    <vt:lpwstr/>
  </property>
  <property fmtid="{D5CDD505-2E9C-101B-9397-08002B2CF9AE}" pid="17" name="CPMarketingCampaignMultiValue">
    <vt:lpwstr>1583;#Recasting the Korn Ferry Brand|fabe27c6-44f1-4c56-9da7-c04eaec421cb</vt:lpwstr>
  </property>
  <property fmtid="{D5CDD505-2E9C-101B-9397-08002B2CF9AE}" pid="18" name="CPDepartment">
    <vt:lpwstr>408;#Marketing|bad56283-5abb-4a8e-852a-29aaa3a11a0f</vt:lpwstr>
  </property>
  <property fmtid="{D5CDD505-2E9C-101B-9397-08002B2CF9AE}" pid="19" name="CPAboutKFMultiValue">
    <vt:lpwstr/>
  </property>
  <property fmtid="{D5CDD505-2E9C-101B-9397-08002B2CF9AE}" pid="20" name="CPWorkingWithClients">
    <vt:lpwstr/>
  </property>
  <property fmtid="{D5CDD505-2E9C-101B-9397-08002B2CF9AE}" pid="21" name="CPCOE">
    <vt:lpwstr/>
  </property>
  <property fmtid="{D5CDD505-2E9C-101B-9397-08002B2CF9AE}" pid="22" name="ComplianceAssetId">
    <vt:lpwstr/>
  </property>
  <property fmtid="{D5CDD505-2E9C-101B-9397-08002B2CF9AE}" pid="23" name="_ExtendedDescription">
    <vt:lpwstr/>
  </property>
  <property fmtid="{D5CDD505-2E9C-101B-9397-08002B2CF9AE}" pid="24" name="TriggerFlowInfo">
    <vt:lpwstr/>
  </property>
  <property fmtid="{D5CDD505-2E9C-101B-9397-08002B2CF9AE}" pid="25" name="ContentTypeId">
    <vt:lpwstr>0x0101008413B07C9A9D46478CC2DEC1B717FC5C</vt:lpwstr>
  </property>
</Properties>
</file>

<file path=docProps/thumbnail.jpeg>
</file>